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9.xml" ContentType="application/vnd.openxmlformats-officedocument.themeOverride+xml"/>
  <Override PartName="/ppt/theme/themeOverride13.xml" ContentType="application/vnd.openxmlformats-officedocument.themeOverr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theme/themeOverride4.xml" ContentType="application/vnd.openxmlformats-officedocument.themeOverr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3651" r:id="rId5"/>
  </p:sldMasterIdLst>
  <p:notesMasterIdLst>
    <p:notesMasterId r:id="rId20"/>
  </p:notesMasterIdLst>
  <p:sldIdLst>
    <p:sldId id="299" r:id="rId6"/>
    <p:sldId id="312" r:id="rId7"/>
    <p:sldId id="268" r:id="rId8"/>
    <p:sldId id="321" r:id="rId9"/>
    <p:sldId id="330" r:id="rId10"/>
    <p:sldId id="339" r:id="rId11"/>
    <p:sldId id="338" r:id="rId12"/>
    <p:sldId id="340" r:id="rId13"/>
    <p:sldId id="341" r:id="rId14"/>
    <p:sldId id="342" r:id="rId15"/>
    <p:sldId id="343" r:id="rId16"/>
    <p:sldId id="344" r:id="rId17"/>
    <p:sldId id="345" r:id="rId18"/>
    <p:sldId id="34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140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ar-SA"/>
          </a:p>
        </p:txBody>
      </p:sp>
      <p:sp>
        <p:nvSpPr>
          <p:cNvPr id="50179" name="Rectangle 3"/>
          <p:cNvSpPr>
            <a:spLocks noGrp="1" noChangeArrowheads="1"/>
          </p:cNvSpPr>
          <p:nvPr>
            <p:ph type="dt" idx="1"/>
          </p:nvPr>
        </p:nvSpPr>
        <p:spPr bwMode="auto">
          <a:xfrm>
            <a:off x="1588" y="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ar-SA"/>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01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en-US" altLang="ar-SA" noProof="0" smtClean="0"/>
              <a:t>Click to edit Master text styles</a:t>
            </a:r>
          </a:p>
          <a:p>
            <a:pPr lvl="1"/>
            <a:r>
              <a:rPr lang="en-US" altLang="ar-SA" noProof="0" smtClean="0"/>
              <a:t>Second level</a:t>
            </a:r>
          </a:p>
          <a:p>
            <a:pPr lvl="2"/>
            <a:r>
              <a:rPr lang="en-US" altLang="ar-SA" noProof="0" smtClean="0"/>
              <a:t>Third level</a:t>
            </a:r>
          </a:p>
          <a:p>
            <a:pPr lvl="3"/>
            <a:r>
              <a:rPr lang="en-US" altLang="ar-SA" noProof="0" smtClean="0"/>
              <a:t>Fourth level</a:t>
            </a:r>
          </a:p>
          <a:p>
            <a:pPr lvl="4"/>
            <a:r>
              <a:rPr lang="en-US" altLang="ar-SA" noProof="0" smtClean="0"/>
              <a:t>Fifth level</a:t>
            </a:r>
          </a:p>
        </p:txBody>
      </p:sp>
      <p:sp>
        <p:nvSpPr>
          <p:cNvPr id="50182" name="Rectangle 6"/>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a:defRPr sz="1200"/>
            </a:lvl1pPr>
          </a:lstStyle>
          <a:p>
            <a:pPr>
              <a:defRPr/>
            </a:pPr>
            <a:endParaRPr lang="en-US" altLang="ar-SA"/>
          </a:p>
        </p:txBody>
      </p:sp>
      <p:sp>
        <p:nvSpPr>
          <p:cNvPr id="50183" name="Rectangle 7"/>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defRPr sz="1200"/>
            </a:lvl1pPr>
          </a:lstStyle>
          <a:p>
            <a:pPr>
              <a:defRPr/>
            </a:pPr>
            <a:fld id="{FB4F90DA-0D5E-41F7-98E6-67DCFC70E413}" type="slidenum">
              <a:rPr lang="ar-SA" altLang="ar-SA"/>
              <a:pPr>
                <a:defRPr/>
              </a:pPr>
              <a:t>‹#›</a:t>
            </a:fld>
            <a:endParaRPr lang="en-US" altLang="ar-S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ar-SA"/>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ar-SA"/>
              </a:p>
            </p:txBody>
          </p:sp>
        </p:grpSp>
      </p:grpSp>
      <p:sp>
        <p:nvSpPr>
          <p:cNvPr id="53259" name="Rectangle 11"/>
          <p:cNvSpPr>
            <a:spLocks noGrp="1" noChangeArrowheads="1"/>
          </p:cNvSpPr>
          <p:nvPr>
            <p:ph type="ctrTitle"/>
          </p:nvPr>
        </p:nvSpPr>
        <p:spPr>
          <a:xfrm>
            <a:off x="2057400" y="1143000"/>
            <a:ext cx="6629400" cy="2209800"/>
          </a:xfrm>
        </p:spPr>
        <p:txBody>
          <a:bodyPr/>
          <a:lstStyle>
            <a:lvl1pPr>
              <a:defRPr sz="4800"/>
            </a:lvl1pPr>
          </a:lstStyle>
          <a:p>
            <a:pPr lvl="0"/>
            <a:r>
              <a:rPr lang="en-US" altLang="ar-SA" noProof="0" smtClean="0"/>
              <a:t>Click to edit Master title style</a:t>
            </a:r>
          </a:p>
        </p:txBody>
      </p:sp>
      <p:sp>
        <p:nvSpPr>
          <p:cNvPr id="5326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en-US" altLang="ar-SA" noProof="0" smtClean="0"/>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endParaRPr lang="en-US" altLang="ar-SA"/>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en-US" altLang="ar-SA"/>
          </a:p>
        </p:txBody>
      </p:sp>
      <p:sp>
        <p:nvSpPr>
          <p:cNvPr id="15" name="Rectangle 15"/>
          <p:cNvSpPr>
            <a:spLocks noGrp="1" noChangeArrowheads="1"/>
          </p:cNvSpPr>
          <p:nvPr>
            <p:ph type="sldNum" sz="quarter" idx="12"/>
          </p:nvPr>
        </p:nvSpPr>
        <p:spPr/>
        <p:txBody>
          <a:bodyPr/>
          <a:lstStyle>
            <a:lvl1pPr>
              <a:defRPr/>
            </a:lvl1pPr>
          </a:lstStyle>
          <a:p>
            <a:pPr>
              <a:defRPr/>
            </a:pPr>
            <a:fld id="{A8F7B03B-5C50-4AE7-B358-FFB2E8DB265A}" type="slidenum">
              <a:rPr lang="ar-SA" altLang="ar-SA"/>
              <a:pPr>
                <a:defRPr/>
              </a:pPr>
              <a:t>‹#›</a:t>
            </a:fld>
            <a:endParaRPr lang="en-US" alt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F3BCAC15-3D66-461E-BAAC-DCA9D82F4868}" type="slidenum">
              <a:rPr lang="ar-SA" altLang="ar-SA"/>
              <a:pPr>
                <a:defRPr/>
              </a:pPr>
              <a:t>‹#›</a:t>
            </a:fld>
            <a:endParaRPr lang="en-US" alt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43700" y="277813"/>
            <a:ext cx="1943100" cy="5853112"/>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914400" y="277813"/>
            <a:ext cx="5676900" cy="585311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A7E1FA86-8710-4B2B-8516-6E1FE40DA274}" type="slidenum">
              <a:rPr lang="ar-SA" altLang="ar-SA"/>
              <a:pPr>
                <a:defRPr/>
              </a:pPr>
              <a:t>‹#›</a:t>
            </a:fld>
            <a:endParaRPr lang="en-US" alt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ar-SA"/>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ar-SA"/>
              </a:p>
            </p:txBody>
          </p:sp>
        </p:grpSp>
      </p:grpSp>
      <p:sp>
        <p:nvSpPr>
          <p:cNvPr id="55307" name="Rectangle 11"/>
          <p:cNvSpPr>
            <a:spLocks noGrp="1" noChangeArrowheads="1"/>
          </p:cNvSpPr>
          <p:nvPr>
            <p:ph type="ctrTitle"/>
          </p:nvPr>
        </p:nvSpPr>
        <p:spPr>
          <a:xfrm>
            <a:off x="2057400" y="1143000"/>
            <a:ext cx="6629400" cy="2209800"/>
          </a:xfrm>
        </p:spPr>
        <p:txBody>
          <a:bodyPr/>
          <a:lstStyle>
            <a:lvl1pPr>
              <a:defRPr sz="4800"/>
            </a:lvl1pPr>
          </a:lstStyle>
          <a:p>
            <a:pPr lvl="0"/>
            <a:r>
              <a:rPr lang="en-US" altLang="ar-SA" noProof="0" smtClean="0"/>
              <a:t>Click to edit Master title style</a:t>
            </a:r>
          </a:p>
        </p:txBody>
      </p:sp>
      <p:sp>
        <p:nvSpPr>
          <p:cNvPr id="55308"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en-US" altLang="ar-SA" noProof="0" smtClean="0"/>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endParaRPr lang="en-US" altLang="ar-SA"/>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en-US" altLang="ar-SA"/>
          </a:p>
        </p:txBody>
      </p:sp>
      <p:sp>
        <p:nvSpPr>
          <p:cNvPr id="15" name="Rectangle 15"/>
          <p:cNvSpPr>
            <a:spLocks noGrp="1" noChangeArrowheads="1"/>
          </p:cNvSpPr>
          <p:nvPr>
            <p:ph type="sldNum" sz="quarter" idx="12"/>
          </p:nvPr>
        </p:nvSpPr>
        <p:spPr/>
        <p:txBody>
          <a:bodyPr/>
          <a:lstStyle>
            <a:lvl1pPr>
              <a:defRPr/>
            </a:lvl1pPr>
          </a:lstStyle>
          <a:p>
            <a:pPr>
              <a:defRPr/>
            </a:pPr>
            <a:fld id="{A1C0D3F6-8CF2-4D13-9A38-BE5D24920C27}" type="slidenum">
              <a:rPr lang="ar-SA" altLang="ar-SA"/>
              <a:pPr>
                <a:defRPr/>
              </a:pPr>
              <a:t>‹#›</a:t>
            </a:fld>
            <a:endParaRPr lang="en-US" altLang="ar-S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2D189346-9F52-497D-B5FC-11F5F2CA50BC}" type="slidenum">
              <a:rPr lang="ar-SA" altLang="ar-SA"/>
              <a:pPr>
                <a:defRPr/>
              </a:pPr>
              <a:t>‹#›</a:t>
            </a:fld>
            <a:endParaRPr lang="en-US" altLang="ar-S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B8AE2C26-C116-4244-8716-591D629E0AB8}" type="slidenum">
              <a:rPr lang="ar-SA" altLang="ar-SA"/>
              <a:pPr>
                <a:defRPr/>
              </a:pPr>
              <a:t>‹#›</a:t>
            </a:fld>
            <a:endParaRPr lang="en-US" altLang="ar-S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7" name="Rectangle 11"/>
          <p:cNvSpPr>
            <a:spLocks noGrp="1" noChangeArrowheads="1"/>
          </p:cNvSpPr>
          <p:nvPr>
            <p:ph type="sldNum" sz="quarter" idx="12"/>
          </p:nvPr>
        </p:nvSpPr>
        <p:spPr>
          <a:ln/>
        </p:spPr>
        <p:txBody>
          <a:bodyPr/>
          <a:lstStyle>
            <a:lvl1pPr>
              <a:defRPr/>
            </a:lvl1pPr>
          </a:lstStyle>
          <a:p>
            <a:pPr>
              <a:defRPr/>
            </a:pPr>
            <a:fld id="{28A0615C-2808-43CF-841D-80387C0BEB7E}" type="slidenum">
              <a:rPr lang="ar-SA" altLang="ar-SA"/>
              <a:pPr>
                <a:defRPr/>
              </a:pPr>
              <a:t>‹#›</a:t>
            </a:fld>
            <a:endParaRPr lang="en-US" altLang="ar-S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8"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9" name="Rectangle 11"/>
          <p:cNvSpPr>
            <a:spLocks noGrp="1" noChangeArrowheads="1"/>
          </p:cNvSpPr>
          <p:nvPr>
            <p:ph type="sldNum" sz="quarter" idx="12"/>
          </p:nvPr>
        </p:nvSpPr>
        <p:spPr>
          <a:ln/>
        </p:spPr>
        <p:txBody>
          <a:bodyPr/>
          <a:lstStyle>
            <a:lvl1pPr>
              <a:defRPr/>
            </a:lvl1pPr>
          </a:lstStyle>
          <a:p>
            <a:pPr>
              <a:defRPr/>
            </a:pPr>
            <a:fld id="{57530DB7-990E-4624-B0A1-3950F62B4DAE}" type="slidenum">
              <a:rPr lang="ar-SA" altLang="ar-SA"/>
              <a:pPr>
                <a:defRPr/>
              </a:pPr>
              <a:t>‹#›</a:t>
            </a:fld>
            <a:endParaRPr lang="en-US" altLang="ar-S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4"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5" name="Rectangle 11"/>
          <p:cNvSpPr>
            <a:spLocks noGrp="1" noChangeArrowheads="1"/>
          </p:cNvSpPr>
          <p:nvPr>
            <p:ph type="sldNum" sz="quarter" idx="12"/>
          </p:nvPr>
        </p:nvSpPr>
        <p:spPr>
          <a:ln/>
        </p:spPr>
        <p:txBody>
          <a:bodyPr/>
          <a:lstStyle>
            <a:lvl1pPr>
              <a:defRPr/>
            </a:lvl1pPr>
          </a:lstStyle>
          <a:p>
            <a:pPr>
              <a:defRPr/>
            </a:pPr>
            <a:fld id="{24C62831-AAEE-4987-8A49-31E3056FE145}" type="slidenum">
              <a:rPr lang="ar-SA" altLang="ar-SA"/>
              <a:pPr>
                <a:defRPr/>
              </a:pPr>
              <a:t>‹#›</a:t>
            </a:fld>
            <a:endParaRPr lang="en-US" altLang="ar-S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3"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4" name="Rectangle 11"/>
          <p:cNvSpPr>
            <a:spLocks noGrp="1" noChangeArrowheads="1"/>
          </p:cNvSpPr>
          <p:nvPr>
            <p:ph type="sldNum" sz="quarter" idx="12"/>
          </p:nvPr>
        </p:nvSpPr>
        <p:spPr>
          <a:ln/>
        </p:spPr>
        <p:txBody>
          <a:bodyPr/>
          <a:lstStyle>
            <a:lvl1pPr>
              <a:defRPr/>
            </a:lvl1pPr>
          </a:lstStyle>
          <a:p>
            <a:pPr>
              <a:defRPr/>
            </a:pPr>
            <a:fld id="{4CE24EBD-C603-4B4F-9221-0470E32F8720}" type="slidenum">
              <a:rPr lang="ar-SA" altLang="ar-SA"/>
              <a:pPr>
                <a:defRPr/>
              </a:pPr>
              <a:t>‹#›</a:t>
            </a:fld>
            <a:endParaRPr lang="en-US" altLang="ar-S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7" name="Rectangle 11"/>
          <p:cNvSpPr>
            <a:spLocks noGrp="1" noChangeArrowheads="1"/>
          </p:cNvSpPr>
          <p:nvPr>
            <p:ph type="sldNum" sz="quarter" idx="12"/>
          </p:nvPr>
        </p:nvSpPr>
        <p:spPr>
          <a:ln/>
        </p:spPr>
        <p:txBody>
          <a:bodyPr/>
          <a:lstStyle>
            <a:lvl1pPr>
              <a:defRPr/>
            </a:lvl1pPr>
          </a:lstStyle>
          <a:p>
            <a:pPr>
              <a:defRPr/>
            </a:pPr>
            <a:fld id="{D7DB9502-EB27-4247-A126-95E653682292}" type="slidenum">
              <a:rPr lang="ar-SA" altLang="ar-SA"/>
              <a:pPr>
                <a:defRPr/>
              </a:pPr>
              <a:t>‹#›</a:t>
            </a:fld>
            <a:endParaRPr lang="en-US" alt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EA34EF8E-9E3B-4212-BDC5-F819688D96EE}" type="slidenum">
              <a:rPr lang="ar-SA" altLang="ar-SA"/>
              <a:pPr>
                <a:defRPr/>
              </a:pPr>
              <a:t>‹#›</a:t>
            </a:fld>
            <a:endParaRPr lang="en-US" altLang="ar-S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7" name="Rectangle 11"/>
          <p:cNvSpPr>
            <a:spLocks noGrp="1" noChangeArrowheads="1"/>
          </p:cNvSpPr>
          <p:nvPr>
            <p:ph type="sldNum" sz="quarter" idx="12"/>
          </p:nvPr>
        </p:nvSpPr>
        <p:spPr>
          <a:ln/>
        </p:spPr>
        <p:txBody>
          <a:bodyPr/>
          <a:lstStyle>
            <a:lvl1pPr>
              <a:defRPr/>
            </a:lvl1pPr>
          </a:lstStyle>
          <a:p>
            <a:pPr>
              <a:defRPr/>
            </a:pPr>
            <a:fld id="{D28065EA-B9E5-4F99-8D69-429C92F7CF03}" type="slidenum">
              <a:rPr lang="ar-SA" altLang="ar-SA"/>
              <a:pPr>
                <a:defRPr/>
              </a:pPr>
              <a:t>‹#›</a:t>
            </a:fld>
            <a:endParaRPr lang="en-US" altLang="ar-S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2437ADD7-E428-47DF-B247-10E779B4D8DE}" type="slidenum">
              <a:rPr lang="ar-SA" altLang="ar-SA"/>
              <a:pPr>
                <a:defRPr/>
              </a:pPr>
              <a:t>‹#›</a:t>
            </a:fld>
            <a:endParaRPr lang="en-US" altLang="ar-S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43700" y="277813"/>
            <a:ext cx="1943100" cy="5853112"/>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914400" y="277813"/>
            <a:ext cx="5676900" cy="585311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06F317AC-DACA-488C-8729-9ED8A76BCC62}" type="slidenum">
              <a:rPr lang="ar-SA" altLang="ar-SA"/>
              <a:pPr>
                <a:defRPr/>
              </a:pPr>
              <a:t>‹#›</a:t>
            </a:fld>
            <a:endParaRPr lang="en-US" alt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6" name="Rectangle 11"/>
          <p:cNvSpPr>
            <a:spLocks noGrp="1" noChangeArrowheads="1"/>
          </p:cNvSpPr>
          <p:nvPr>
            <p:ph type="sldNum" sz="quarter" idx="12"/>
          </p:nvPr>
        </p:nvSpPr>
        <p:spPr>
          <a:ln/>
        </p:spPr>
        <p:txBody>
          <a:bodyPr/>
          <a:lstStyle>
            <a:lvl1pPr>
              <a:defRPr/>
            </a:lvl1pPr>
          </a:lstStyle>
          <a:p>
            <a:pPr>
              <a:defRPr/>
            </a:pPr>
            <a:fld id="{C4CD1D50-B7D3-4E49-A359-2E1A87EE5466}" type="slidenum">
              <a:rPr lang="ar-SA" altLang="ar-SA"/>
              <a:pPr>
                <a:defRPr/>
              </a:pPr>
              <a:t>‹#›</a:t>
            </a:fld>
            <a:endParaRPr lang="en-US" alt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7" name="Rectangle 11"/>
          <p:cNvSpPr>
            <a:spLocks noGrp="1" noChangeArrowheads="1"/>
          </p:cNvSpPr>
          <p:nvPr>
            <p:ph type="sldNum" sz="quarter" idx="12"/>
          </p:nvPr>
        </p:nvSpPr>
        <p:spPr>
          <a:ln/>
        </p:spPr>
        <p:txBody>
          <a:bodyPr/>
          <a:lstStyle>
            <a:lvl1pPr>
              <a:defRPr/>
            </a:lvl1pPr>
          </a:lstStyle>
          <a:p>
            <a:pPr>
              <a:defRPr/>
            </a:pPr>
            <a:fld id="{677946FC-D0F9-48C5-8E88-FD6E8969971B}" type="slidenum">
              <a:rPr lang="ar-SA" altLang="ar-SA"/>
              <a:pPr>
                <a:defRPr/>
              </a:pPr>
              <a:t>‹#›</a:t>
            </a:fld>
            <a:endParaRPr lang="en-US" alt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8"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9" name="Rectangle 11"/>
          <p:cNvSpPr>
            <a:spLocks noGrp="1" noChangeArrowheads="1"/>
          </p:cNvSpPr>
          <p:nvPr>
            <p:ph type="sldNum" sz="quarter" idx="12"/>
          </p:nvPr>
        </p:nvSpPr>
        <p:spPr>
          <a:ln/>
        </p:spPr>
        <p:txBody>
          <a:bodyPr/>
          <a:lstStyle>
            <a:lvl1pPr>
              <a:defRPr/>
            </a:lvl1pPr>
          </a:lstStyle>
          <a:p>
            <a:pPr>
              <a:defRPr/>
            </a:pPr>
            <a:fld id="{972B9ADD-EB2F-4C76-9351-6FE6FCEEA19B}" type="slidenum">
              <a:rPr lang="ar-SA" altLang="ar-SA"/>
              <a:pPr>
                <a:defRPr/>
              </a:pPr>
              <a:t>‹#›</a:t>
            </a:fld>
            <a:endParaRPr lang="en-US" alt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4"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5" name="Rectangle 11"/>
          <p:cNvSpPr>
            <a:spLocks noGrp="1" noChangeArrowheads="1"/>
          </p:cNvSpPr>
          <p:nvPr>
            <p:ph type="sldNum" sz="quarter" idx="12"/>
          </p:nvPr>
        </p:nvSpPr>
        <p:spPr>
          <a:ln/>
        </p:spPr>
        <p:txBody>
          <a:bodyPr/>
          <a:lstStyle>
            <a:lvl1pPr>
              <a:defRPr/>
            </a:lvl1pPr>
          </a:lstStyle>
          <a:p>
            <a:pPr>
              <a:defRPr/>
            </a:pPr>
            <a:fld id="{8BD8FEB8-1C88-4284-BB32-08046C11980D}" type="slidenum">
              <a:rPr lang="ar-SA" altLang="ar-SA"/>
              <a:pPr>
                <a:defRPr/>
              </a:pPr>
              <a:t>‹#›</a:t>
            </a:fld>
            <a:endParaRPr lang="en-US" alt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3"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4" name="Rectangle 11"/>
          <p:cNvSpPr>
            <a:spLocks noGrp="1" noChangeArrowheads="1"/>
          </p:cNvSpPr>
          <p:nvPr>
            <p:ph type="sldNum" sz="quarter" idx="12"/>
          </p:nvPr>
        </p:nvSpPr>
        <p:spPr>
          <a:ln/>
        </p:spPr>
        <p:txBody>
          <a:bodyPr/>
          <a:lstStyle>
            <a:lvl1pPr>
              <a:defRPr/>
            </a:lvl1pPr>
          </a:lstStyle>
          <a:p>
            <a:pPr>
              <a:defRPr/>
            </a:pPr>
            <a:fld id="{D43EC262-1579-4CDB-B4D3-4C6087D67DFA}" type="slidenum">
              <a:rPr lang="ar-SA" altLang="ar-SA"/>
              <a:pPr>
                <a:defRPr/>
              </a:pPr>
              <a:t>‹#›</a:t>
            </a:fld>
            <a:endParaRPr lang="en-US" alt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7" name="Rectangle 11"/>
          <p:cNvSpPr>
            <a:spLocks noGrp="1" noChangeArrowheads="1"/>
          </p:cNvSpPr>
          <p:nvPr>
            <p:ph type="sldNum" sz="quarter" idx="12"/>
          </p:nvPr>
        </p:nvSpPr>
        <p:spPr>
          <a:ln/>
        </p:spPr>
        <p:txBody>
          <a:bodyPr/>
          <a:lstStyle>
            <a:lvl1pPr>
              <a:defRPr/>
            </a:lvl1pPr>
          </a:lstStyle>
          <a:p>
            <a:pPr>
              <a:defRPr/>
            </a:pPr>
            <a:fld id="{1191826C-11E8-4A18-9F0C-E8F501504EC7}" type="slidenum">
              <a:rPr lang="ar-SA" altLang="ar-SA"/>
              <a:pPr>
                <a:defRPr/>
              </a:pPr>
              <a:t>‹#›</a:t>
            </a:fld>
            <a:endParaRPr lang="en-US" alt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ar-SA"/>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ar-SA"/>
          </a:p>
        </p:txBody>
      </p:sp>
      <p:sp>
        <p:nvSpPr>
          <p:cNvPr id="7" name="Rectangle 11"/>
          <p:cNvSpPr>
            <a:spLocks noGrp="1" noChangeArrowheads="1"/>
          </p:cNvSpPr>
          <p:nvPr>
            <p:ph type="sldNum" sz="quarter" idx="12"/>
          </p:nvPr>
        </p:nvSpPr>
        <p:spPr>
          <a:ln/>
        </p:spPr>
        <p:txBody>
          <a:bodyPr/>
          <a:lstStyle>
            <a:lvl1pPr>
              <a:defRPr/>
            </a:lvl1pPr>
          </a:lstStyle>
          <a:p>
            <a:pPr>
              <a:defRPr/>
            </a:pPr>
            <a:fld id="{750DA0D8-53D4-4371-BB06-D02CA52BD462}" type="slidenum">
              <a:rPr lang="ar-SA" altLang="ar-SA"/>
              <a:pPr>
                <a:defRPr/>
              </a:pPr>
              <a:t>‹#›</a:t>
            </a:fld>
            <a:endParaRPr lang="en-US" alt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1033"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1035"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1036"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ar-SA"/>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ar-SA" smtClean="0"/>
              <a:t>Click to edit Master title style</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ar-SA" smtClean="0"/>
              <a:t>Click to edit Master text styles</a:t>
            </a:r>
          </a:p>
          <a:p>
            <a:pPr lvl="1"/>
            <a:r>
              <a:rPr lang="en-US" altLang="ar-SA" smtClean="0"/>
              <a:t>Second level</a:t>
            </a:r>
          </a:p>
          <a:p>
            <a:pPr lvl="2"/>
            <a:r>
              <a:rPr lang="en-US" altLang="ar-SA" smtClean="0"/>
              <a:t>Third level</a:t>
            </a:r>
          </a:p>
          <a:p>
            <a:pPr lvl="3"/>
            <a:r>
              <a:rPr lang="en-US" altLang="ar-SA" smtClean="0"/>
              <a:t>Fourth level</a:t>
            </a:r>
          </a:p>
          <a:p>
            <a:pPr lvl="4"/>
            <a:r>
              <a:rPr lang="en-US" altLang="ar-SA" smtClean="0"/>
              <a:t>Fifth level</a:t>
            </a:r>
          </a:p>
        </p:txBody>
      </p:sp>
      <p:sp>
        <p:nvSpPr>
          <p:cNvPr id="52233"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000"/>
            </a:lvl1pPr>
          </a:lstStyle>
          <a:p>
            <a:pPr>
              <a:defRPr/>
            </a:pPr>
            <a:endParaRPr lang="en-US" altLang="ar-SA"/>
          </a:p>
        </p:txBody>
      </p:sp>
      <p:sp>
        <p:nvSpPr>
          <p:cNvPr id="52234"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ltLang="ar-SA"/>
          </a:p>
        </p:txBody>
      </p:sp>
      <p:sp>
        <p:nvSpPr>
          <p:cNvPr id="52235"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000"/>
            </a:lvl1pPr>
          </a:lstStyle>
          <a:p>
            <a:pPr>
              <a:defRPr/>
            </a:pPr>
            <a:fld id="{B963B77C-514C-4593-81F5-754B34093811}" type="slidenum">
              <a:rPr lang="ar-SA" altLang="ar-SA"/>
              <a:pPr>
                <a:defRPr/>
              </a:pPr>
              <a:t>‹#›</a:t>
            </a:fld>
            <a:endParaRPr lang="en-US" altLang="ar-SA"/>
          </a:p>
        </p:txBody>
      </p:sp>
      <p:sp>
        <p:nvSpPr>
          <p:cNvPr id="1032"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ar-SA"/>
          </a:p>
        </p:txBody>
      </p:sp>
    </p:spTree>
  </p:cSld>
  <p:clrMap bg1="lt1" tx1="dk1" bg2="lt2" tx2="dk2" accent1="accent1" accent2="accent2" accent3="accent3" accent4="accent4" accent5="accent5" accent6="accent6" hlink="hlink" folHlink="folHlink"/>
  <p:sldLayoutIdLst>
    <p:sldLayoutId id="214748373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hf hdr="0" ftr="0" dt="0"/>
  <p:txStyles>
    <p:titleStyle>
      <a:lvl1pPr algn="l" rtl="1" eaLnBrk="0" fontAlgn="base" hangingPunct="0">
        <a:spcBef>
          <a:spcPct val="0"/>
        </a:spcBef>
        <a:spcAft>
          <a:spcPct val="0"/>
        </a:spcAft>
        <a:defRPr sz="4200">
          <a:solidFill>
            <a:schemeClr val="tx2"/>
          </a:solidFill>
          <a:latin typeface="+mj-lt"/>
          <a:ea typeface="+mj-ea"/>
          <a:cs typeface="+mj-cs"/>
        </a:defRPr>
      </a:lvl1pPr>
      <a:lvl2pPr algn="l" rtl="1" eaLnBrk="0" fontAlgn="base" hangingPunct="0">
        <a:spcBef>
          <a:spcPct val="0"/>
        </a:spcBef>
        <a:spcAft>
          <a:spcPct val="0"/>
        </a:spcAft>
        <a:defRPr sz="4200">
          <a:solidFill>
            <a:schemeClr val="tx2"/>
          </a:solidFill>
          <a:latin typeface="Times New Roman" pitchFamily="18" charset="0"/>
          <a:cs typeface="Arial" pitchFamily="34" charset="0"/>
        </a:defRPr>
      </a:lvl2pPr>
      <a:lvl3pPr algn="l" rtl="1" eaLnBrk="0" fontAlgn="base" hangingPunct="0">
        <a:spcBef>
          <a:spcPct val="0"/>
        </a:spcBef>
        <a:spcAft>
          <a:spcPct val="0"/>
        </a:spcAft>
        <a:defRPr sz="4200">
          <a:solidFill>
            <a:schemeClr val="tx2"/>
          </a:solidFill>
          <a:latin typeface="Times New Roman" pitchFamily="18" charset="0"/>
          <a:cs typeface="Arial" pitchFamily="34" charset="0"/>
        </a:defRPr>
      </a:lvl3pPr>
      <a:lvl4pPr algn="l" rtl="1" eaLnBrk="0" fontAlgn="base" hangingPunct="0">
        <a:spcBef>
          <a:spcPct val="0"/>
        </a:spcBef>
        <a:spcAft>
          <a:spcPct val="0"/>
        </a:spcAft>
        <a:defRPr sz="4200">
          <a:solidFill>
            <a:schemeClr val="tx2"/>
          </a:solidFill>
          <a:latin typeface="Times New Roman" pitchFamily="18" charset="0"/>
          <a:cs typeface="Arial" pitchFamily="34" charset="0"/>
        </a:defRPr>
      </a:lvl4pPr>
      <a:lvl5pPr algn="l" rtl="1" eaLnBrk="0" fontAlgn="base" hangingPunct="0">
        <a:spcBef>
          <a:spcPct val="0"/>
        </a:spcBef>
        <a:spcAft>
          <a:spcPct val="0"/>
        </a:spcAft>
        <a:defRPr sz="4200">
          <a:solidFill>
            <a:schemeClr val="tx2"/>
          </a:solidFill>
          <a:latin typeface="Times New Roman" pitchFamily="18" charset="0"/>
          <a:cs typeface="Arial" pitchFamily="34" charset="0"/>
        </a:defRPr>
      </a:lvl5pPr>
      <a:lvl6pPr marL="457200" algn="l" rtl="1" fontAlgn="base">
        <a:spcBef>
          <a:spcPct val="0"/>
        </a:spcBef>
        <a:spcAft>
          <a:spcPct val="0"/>
        </a:spcAft>
        <a:defRPr sz="4200">
          <a:solidFill>
            <a:schemeClr val="tx2"/>
          </a:solidFill>
          <a:latin typeface="Times New Roman" pitchFamily="18" charset="0"/>
          <a:cs typeface="Arial" pitchFamily="34" charset="0"/>
        </a:defRPr>
      </a:lvl6pPr>
      <a:lvl7pPr marL="914400" algn="l" rtl="1" fontAlgn="base">
        <a:spcBef>
          <a:spcPct val="0"/>
        </a:spcBef>
        <a:spcAft>
          <a:spcPct val="0"/>
        </a:spcAft>
        <a:defRPr sz="4200">
          <a:solidFill>
            <a:schemeClr val="tx2"/>
          </a:solidFill>
          <a:latin typeface="Times New Roman" pitchFamily="18" charset="0"/>
          <a:cs typeface="Arial" pitchFamily="34" charset="0"/>
        </a:defRPr>
      </a:lvl7pPr>
      <a:lvl8pPr marL="1371600" algn="l" rtl="1" fontAlgn="base">
        <a:spcBef>
          <a:spcPct val="0"/>
        </a:spcBef>
        <a:spcAft>
          <a:spcPct val="0"/>
        </a:spcAft>
        <a:defRPr sz="4200">
          <a:solidFill>
            <a:schemeClr val="tx2"/>
          </a:solidFill>
          <a:latin typeface="Times New Roman" pitchFamily="18" charset="0"/>
          <a:cs typeface="Arial" pitchFamily="34" charset="0"/>
        </a:defRPr>
      </a:lvl8pPr>
      <a:lvl9pPr marL="1828800" algn="l" rtl="1" fontAlgn="base">
        <a:spcBef>
          <a:spcPct val="0"/>
        </a:spcBef>
        <a:spcAft>
          <a:spcPct val="0"/>
        </a:spcAft>
        <a:defRPr sz="4200">
          <a:solidFill>
            <a:schemeClr val="tx2"/>
          </a:solidFill>
          <a:latin typeface="Times New Roman" pitchFamily="18" charset="0"/>
          <a:cs typeface="Arial" pitchFamily="34" charset="0"/>
        </a:defRPr>
      </a:lvl9pPr>
    </p:titleStyle>
    <p:bodyStyle>
      <a:lvl1pPr marL="342900" indent="-342900" algn="r" rtl="1"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r" rtl="1"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cs typeface="+mn-cs"/>
        </a:defRPr>
      </a:lvl3pPr>
      <a:lvl4pPr marL="1600200" indent="-228600" algn="r" rtl="1"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8686800" cy="4876800"/>
            <a:chOff x="0" y="0"/>
            <a:chExt cx="5472" cy="3072"/>
          </a:xfrm>
        </p:grpSpPr>
        <p:sp>
          <p:nvSpPr>
            <p:cNvPr id="2057"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grpSp>
          <p:nvGrpSpPr>
            <p:cNvPr id="2058" name="Group 4"/>
            <p:cNvGrpSpPr>
              <a:grpSpLocks/>
            </p:cNvGrpSpPr>
            <p:nvPr/>
          </p:nvGrpSpPr>
          <p:grpSpPr bwMode="auto">
            <a:xfrm>
              <a:off x="240" y="893"/>
              <a:ext cx="5232" cy="115"/>
              <a:chOff x="240" y="893"/>
              <a:chExt cx="5232" cy="115"/>
            </a:xfrm>
          </p:grpSpPr>
          <p:sp>
            <p:nvSpPr>
              <p:cNvPr id="2059"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ar-SA" altLang="ar-SA" sz="2400">
                  <a:latin typeface="Times New Roman" pitchFamily="18" charset="0"/>
                </a:endParaRPr>
              </a:p>
            </p:txBody>
          </p:sp>
          <p:sp>
            <p:nvSpPr>
              <p:cNvPr id="2060"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ar-SA"/>
              </a:p>
            </p:txBody>
          </p:sp>
        </p:grpSp>
      </p:grpSp>
      <p:sp>
        <p:nvSpPr>
          <p:cNvPr id="2051"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ar-SA" smtClean="0"/>
              <a:t>Click to edit Master title style</a:t>
            </a:r>
          </a:p>
        </p:txBody>
      </p:sp>
      <p:sp>
        <p:nvSpPr>
          <p:cNvPr id="2052"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ar-SA" smtClean="0"/>
              <a:t>Click to edit Master text styles</a:t>
            </a:r>
          </a:p>
          <a:p>
            <a:pPr lvl="1"/>
            <a:r>
              <a:rPr lang="en-US" altLang="ar-SA" smtClean="0"/>
              <a:t>Second level</a:t>
            </a:r>
          </a:p>
          <a:p>
            <a:pPr lvl="2"/>
            <a:r>
              <a:rPr lang="en-US" altLang="ar-SA" smtClean="0"/>
              <a:t>Third level</a:t>
            </a:r>
          </a:p>
          <a:p>
            <a:pPr lvl="3"/>
            <a:r>
              <a:rPr lang="en-US" altLang="ar-SA" smtClean="0"/>
              <a:t>Fourth level</a:t>
            </a:r>
          </a:p>
          <a:p>
            <a:pPr lvl="4"/>
            <a:r>
              <a:rPr lang="en-US" altLang="ar-SA" smtClean="0"/>
              <a:t>Fifth level</a:t>
            </a:r>
          </a:p>
        </p:txBody>
      </p:sp>
      <p:sp>
        <p:nvSpPr>
          <p:cNvPr id="54281"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000"/>
            </a:lvl1pPr>
          </a:lstStyle>
          <a:p>
            <a:pPr>
              <a:defRPr/>
            </a:pPr>
            <a:endParaRPr lang="en-US" altLang="ar-SA"/>
          </a:p>
        </p:txBody>
      </p:sp>
      <p:sp>
        <p:nvSpPr>
          <p:cNvPr id="54282"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ltLang="ar-SA"/>
          </a:p>
        </p:txBody>
      </p:sp>
      <p:sp>
        <p:nvSpPr>
          <p:cNvPr id="54283"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000"/>
            </a:lvl1pPr>
          </a:lstStyle>
          <a:p>
            <a:pPr>
              <a:defRPr/>
            </a:pPr>
            <a:fld id="{9D28E6EA-0893-45C5-BB07-23FD663363BF}" type="slidenum">
              <a:rPr lang="ar-SA" altLang="ar-SA"/>
              <a:pPr>
                <a:defRPr/>
              </a:pPr>
              <a:t>‹#›</a:t>
            </a:fld>
            <a:endParaRPr lang="en-US" altLang="ar-SA"/>
          </a:p>
        </p:txBody>
      </p:sp>
      <p:sp>
        <p:nvSpPr>
          <p:cNvPr id="2056"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ar-SA"/>
          </a:p>
        </p:txBody>
      </p:sp>
    </p:spTree>
  </p:cSld>
  <p:clrMap bg1="lt1" tx1="dk1" bg2="lt2" tx2="dk2" accent1="accent1" accent2="accent2" accent3="accent3" accent4="accent4" accent5="accent5" accent6="accent6" hlink="hlink" folHlink="folHlink"/>
  <p:sldLayoutIdLst>
    <p:sldLayoutId id="2147483731"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iming>
    <p:tnLst>
      <p:par>
        <p:cTn id="1" dur="indefinite" restart="never" nodeType="tmRoot"/>
      </p:par>
    </p:tnLst>
  </p:timing>
  <p:hf hdr="0" ftr="0" dt="0"/>
  <p:txStyles>
    <p:titleStyle>
      <a:lvl1pPr algn="l" rtl="1" eaLnBrk="0" fontAlgn="base" hangingPunct="0">
        <a:spcBef>
          <a:spcPct val="0"/>
        </a:spcBef>
        <a:spcAft>
          <a:spcPct val="0"/>
        </a:spcAft>
        <a:defRPr sz="4200">
          <a:solidFill>
            <a:schemeClr val="tx2"/>
          </a:solidFill>
          <a:latin typeface="+mj-lt"/>
          <a:ea typeface="+mj-ea"/>
          <a:cs typeface="+mj-cs"/>
        </a:defRPr>
      </a:lvl1pPr>
      <a:lvl2pPr algn="l" rtl="1" eaLnBrk="0" fontAlgn="base" hangingPunct="0">
        <a:spcBef>
          <a:spcPct val="0"/>
        </a:spcBef>
        <a:spcAft>
          <a:spcPct val="0"/>
        </a:spcAft>
        <a:defRPr sz="4200">
          <a:solidFill>
            <a:schemeClr val="tx2"/>
          </a:solidFill>
          <a:latin typeface="Times New Roman" pitchFamily="18" charset="0"/>
          <a:cs typeface="Arial" pitchFamily="34" charset="0"/>
        </a:defRPr>
      </a:lvl2pPr>
      <a:lvl3pPr algn="l" rtl="1" eaLnBrk="0" fontAlgn="base" hangingPunct="0">
        <a:spcBef>
          <a:spcPct val="0"/>
        </a:spcBef>
        <a:spcAft>
          <a:spcPct val="0"/>
        </a:spcAft>
        <a:defRPr sz="4200">
          <a:solidFill>
            <a:schemeClr val="tx2"/>
          </a:solidFill>
          <a:latin typeface="Times New Roman" pitchFamily="18" charset="0"/>
          <a:cs typeface="Arial" pitchFamily="34" charset="0"/>
        </a:defRPr>
      </a:lvl3pPr>
      <a:lvl4pPr algn="l" rtl="1" eaLnBrk="0" fontAlgn="base" hangingPunct="0">
        <a:spcBef>
          <a:spcPct val="0"/>
        </a:spcBef>
        <a:spcAft>
          <a:spcPct val="0"/>
        </a:spcAft>
        <a:defRPr sz="4200">
          <a:solidFill>
            <a:schemeClr val="tx2"/>
          </a:solidFill>
          <a:latin typeface="Times New Roman" pitchFamily="18" charset="0"/>
          <a:cs typeface="Arial" pitchFamily="34" charset="0"/>
        </a:defRPr>
      </a:lvl4pPr>
      <a:lvl5pPr algn="l" rtl="1" eaLnBrk="0" fontAlgn="base" hangingPunct="0">
        <a:spcBef>
          <a:spcPct val="0"/>
        </a:spcBef>
        <a:spcAft>
          <a:spcPct val="0"/>
        </a:spcAft>
        <a:defRPr sz="4200">
          <a:solidFill>
            <a:schemeClr val="tx2"/>
          </a:solidFill>
          <a:latin typeface="Times New Roman" pitchFamily="18" charset="0"/>
          <a:cs typeface="Arial" pitchFamily="34" charset="0"/>
        </a:defRPr>
      </a:lvl5pPr>
      <a:lvl6pPr marL="457200" algn="l" rtl="1" fontAlgn="base">
        <a:spcBef>
          <a:spcPct val="0"/>
        </a:spcBef>
        <a:spcAft>
          <a:spcPct val="0"/>
        </a:spcAft>
        <a:defRPr sz="4200">
          <a:solidFill>
            <a:schemeClr val="tx2"/>
          </a:solidFill>
          <a:latin typeface="Times New Roman" pitchFamily="18" charset="0"/>
          <a:cs typeface="Arial" pitchFamily="34" charset="0"/>
        </a:defRPr>
      </a:lvl6pPr>
      <a:lvl7pPr marL="914400" algn="l" rtl="1" fontAlgn="base">
        <a:spcBef>
          <a:spcPct val="0"/>
        </a:spcBef>
        <a:spcAft>
          <a:spcPct val="0"/>
        </a:spcAft>
        <a:defRPr sz="4200">
          <a:solidFill>
            <a:schemeClr val="tx2"/>
          </a:solidFill>
          <a:latin typeface="Times New Roman" pitchFamily="18" charset="0"/>
          <a:cs typeface="Arial" pitchFamily="34" charset="0"/>
        </a:defRPr>
      </a:lvl7pPr>
      <a:lvl8pPr marL="1371600" algn="l" rtl="1" fontAlgn="base">
        <a:spcBef>
          <a:spcPct val="0"/>
        </a:spcBef>
        <a:spcAft>
          <a:spcPct val="0"/>
        </a:spcAft>
        <a:defRPr sz="4200">
          <a:solidFill>
            <a:schemeClr val="tx2"/>
          </a:solidFill>
          <a:latin typeface="Times New Roman" pitchFamily="18" charset="0"/>
          <a:cs typeface="Arial" pitchFamily="34" charset="0"/>
        </a:defRPr>
      </a:lvl8pPr>
      <a:lvl9pPr marL="1828800" algn="l" rtl="1" fontAlgn="base">
        <a:spcBef>
          <a:spcPct val="0"/>
        </a:spcBef>
        <a:spcAft>
          <a:spcPct val="0"/>
        </a:spcAft>
        <a:defRPr sz="4200">
          <a:solidFill>
            <a:schemeClr val="tx2"/>
          </a:solidFill>
          <a:latin typeface="Times New Roman" pitchFamily="18" charset="0"/>
          <a:cs typeface="Arial" pitchFamily="34" charset="0"/>
        </a:defRPr>
      </a:lvl9pPr>
    </p:titleStyle>
    <p:bodyStyle>
      <a:lvl1pPr marL="342900" indent="-342900" algn="r" rtl="1"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r" rtl="1"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cs typeface="+mn-cs"/>
        </a:defRPr>
      </a:lvl2pPr>
      <a:lvl3pPr marL="1143000" indent="-228600" algn="r" rtl="1"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cs typeface="+mn-cs"/>
        </a:defRPr>
      </a:lvl3pPr>
      <a:lvl4pPr marL="1600200" indent="-228600" algn="r" rtl="1"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5"/>
          <p:cNvSpPr>
            <a:spLocks noGrp="1" noChangeArrowheads="1"/>
          </p:cNvSpPr>
          <p:nvPr>
            <p:ph type="sldNum" sz="quarter" idx="12"/>
          </p:nvPr>
        </p:nvSpPr>
        <p:spPr>
          <a:noFill/>
          <a:ln>
            <a:miter lim="800000"/>
            <a:headEnd/>
            <a:tailEnd/>
          </a:ln>
        </p:spPr>
        <p:txBody>
          <a:bodyPr/>
          <a:lstStyle/>
          <a:p>
            <a:fld id="{D9665690-41A0-4F7F-B035-8CEC07D932AB}" type="slidenum">
              <a:rPr lang="ar-SA" altLang="ar-SA" smtClean="0"/>
              <a:pPr/>
              <a:t>1</a:t>
            </a:fld>
            <a:endParaRPr lang="en-US" altLang="ar-SA" smtClean="0"/>
          </a:p>
        </p:txBody>
      </p:sp>
      <p:sp>
        <p:nvSpPr>
          <p:cNvPr id="5123" name="Rectangle 2"/>
          <p:cNvSpPr>
            <a:spLocks noGrp="1" noChangeArrowheads="1"/>
          </p:cNvSpPr>
          <p:nvPr>
            <p:ph type="ctrTitle"/>
          </p:nvPr>
        </p:nvSpPr>
        <p:spPr>
          <a:xfrm>
            <a:off x="1066800" y="1143000"/>
            <a:ext cx="7772400" cy="2133600"/>
          </a:xfrm>
        </p:spPr>
        <p:txBody>
          <a:bodyPr/>
          <a:lstStyle/>
          <a:p>
            <a:pPr eaLnBrk="1" hangingPunct="1"/>
            <a:r>
              <a:rPr lang="en-US" altLang="ar-SA" smtClean="0"/>
              <a:t>Artificial Intelligence </a:t>
            </a:r>
            <a:br>
              <a:rPr lang="en-US" altLang="ar-SA" smtClean="0"/>
            </a:br>
            <a:r>
              <a:rPr lang="en-US" altLang="ar-SA" sz="4000" smtClean="0"/>
              <a:t>CS370D</a:t>
            </a:r>
            <a:endParaRPr lang="en-GB" altLang="ar-SA" sz="4000" smtClean="0"/>
          </a:p>
        </p:txBody>
      </p:sp>
      <p:sp>
        <p:nvSpPr>
          <p:cNvPr id="5124" name="Title 1"/>
          <p:cNvSpPr>
            <a:spLocks noGrp="1"/>
          </p:cNvSpPr>
          <p:nvPr>
            <p:ph type="subTitle" idx="1"/>
          </p:nvPr>
        </p:nvSpPr>
        <p:spPr/>
        <p:txBody>
          <a:bodyPr/>
          <a:lstStyle/>
          <a:p>
            <a:pPr eaLnBrk="1" hangingPunct="1"/>
            <a:r>
              <a:rPr lang="en-US" b="1" dirty="0" smtClean="0"/>
              <a:t>Prolog programming</a:t>
            </a:r>
          </a:p>
          <a:p>
            <a:pPr rtl="0" eaLnBrk="1" hangingPunct="1"/>
            <a:r>
              <a:rPr lang="en-US" sz="2200" dirty="0" smtClean="0"/>
              <a:t>Arithmetic in Prolog.</a:t>
            </a:r>
            <a:endParaRPr lang="ar-SA" sz="2200"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10</a:t>
            </a:fld>
            <a:endParaRPr lang="en-US" altLang="ar-SA" smtClean="0"/>
          </a:p>
        </p:txBody>
      </p:sp>
      <p:sp>
        <p:nvSpPr>
          <p:cNvPr id="16387" name="Rectangle 2"/>
          <p:cNvSpPr>
            <a:spLocks noGrp="1" noChangeArrowheads="1"/>
          </p:cNvSpPr>
          <p:nvPr>
            <p:ph type="title"/>
          </p:nvPr>
        </p:nvSpPr>
        <p:spPr>
          <a:xfrm>
            <a:off x="609600" y="609600"/>
            <a:ext cx="8229600" cy="712787"/>
          </a:xfrm>
        </p:spPr>
        <p:txBody>
          <a:bodyPr/>
          <a:lstStyle/>
          <a:p>
            <a:pPr rtl="0" eaLnBrk="1" hangingPunct="1">
              <a:lnSpc>
                <a:spcPct val="90000"/>
              </a:lnSpc>
              <a:defRPr/>
            </a:pPr>
            <a:r>
              <a:rPr lang="en-US" sz="3600" u="sng" dirty="0" smtClean="0">
                <a:solidFill>
                  <a:srgbClr val="C00000"/>
                </a:solidFill>
              </a:rPr>
              <a:t>Relational Operator Examples:</a:t>
            </a:r>
          </a:p>
        </p:txBody>
      </p:sp>
      <p:sp>
        <p:nvSpPr>
          <p:cNvPr id="16388" name="Rectangle 3"/>
          <p:cNvSpPr>
            <a:spLocks noGrp="1" noChangeArrowheads="1"/>
          </p:cNvSpPr>
          <p:nvPr>
            <p:ph type="body" idx="1"/>
          </p:nvPr>
        </p:nvSpPr>
        <p:spPr>
          <a:xfrm>
            <a:off x="609600" y="1676400"/>
            <a:ext cx="8534400" cy="5029200"/>
          </a:xfrm>
        </p:spPr>
        <p:txBody>
          <a:bodyPr/>
          <a:lstStyle/>
          <a:p>
            <a:pPr algn="l" rtl="0">
              <a:lnSpc>
                <a:spcPct val="150000"/>
              </a:lnSpc>
              <a:buNone/>
            </a:pPr>
            <a:r>
              <a:rPr lang="en-US" sz="2400" u="sng" dirty="0" smtClean="0">
                <a:solidFill>
                  <a:srgbClr val="C00000"/>
                </a:solidFill>
              </a:rPr>
              <a:t>Examples:</a:t>
            </a:r>
            <a:endParaRPr lang="nl-NL" sz="2400" dirty="0" smtClean="0">
              <a:solidFill>
                <a:srgbClr val="C00000"/>
              </a:solidFill>
            </a:endParaRPr>
          </a:p>
          <a:p>
            <a:pPr algn="l" rtl="0">
              <a:lnSpc>
                <a:spcPct val="150000"/>
              </a:lnSpc>
            </a:pPr>
            <a:r>
              <a:rPr lang="en-US" sz="2400" dirty="0" smtClean="0">
                <a:solidFill>
                  <a:schemeClr val="accent3">
                    <a:lumMod val="25000"/>
                  </a:schemeClr>
                </a:solidFill>
              </a:rPr>
              <a:t>?- 90=&lt;9.</a:t>
            </a:r>
          </a:p>
          <a:p>
            <a:pPr algn="l" rtl="0">
              <a:lnSpc>
                <a:spcPct val="150000"/>
              </a:lnSpc>
              <a:buNone/>
            </a:pPr>
            <a:r>
              <a:rPr lang="en-US" sz="2400" dirty="0" smtClean="0"/>
              <a:t>   false.</a:t>
            </a:r>
          </a:p>
          <a:p>
            <a:pPr algn="l" rtl="0">
              <a:lnSpc>
                <a:spcPct val="150000"/>
              </a:lnSpc>
            </a:pPr>
            <a:r>
              <a:rPr lang="en-US" sz="2400" dirty="0" smtClean="0">
                <a:solidFill>
                  <a:schemeClr val="accent3">
                    <a:lumMod val="25000"/>
                  </a:schemeClr>
                </a:solidFill>
              </a:rPr>
              <a:t>?- 88+15-3&gt;110-5*2.</a:t>
            </a:r>
          </a:p>
          <a:p>
            <a:pPr algn="l" rtl="0">
              <a:lnSpc>
                <a:spcPct val="150000"/>
              </a:lnSpc>
              <a:buNone/>
            </a:pPr>
            <a:r>
              <a:rPr lang="en-US" sz="2400" dirty="0" smtClean="0">
                <a:solidFill>
                  <a:schemeClr val="bg2"/>
                </a:solidFill>
              </a:rPr>
              <a:t>   false.</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11</a:t>
            </a:fld>
            <a:endParaRPr lang="en-US" altLang="ar-SA" smtClean="0"/>
          </a:p>
        </p:txBody>
      </p:sp>
      <p:sp>
        <p:nvSpPr>
          <p:cNvPr id="16387" name="Rectangle 2"/>
          <p:cNvSpPr>
            <a:spLocks noGrp="1" noChangeArrowheads="1"/>
          </p:cNvSpPr>
          <p:nvPr>
            <p:ph type="title"/>
          </p:nvPr>
        </p:nvSpPr>
        <p:spPr>
          <a:xfrm>
            <a:off x="609600" y="609600"/>
            <a:ext cx="8229600" cy="712787"/>
          </a:xfrm>
        </p:spPr>
        <p:txBody>
          <a:bodyPr/>
          <a:lstStyle/>
          <a:p>
            <a:pPr rtl="0" eaLnBrk="1" hangingPunct="1">
              <a:lnSpc>
                <a:spcPct val="90000"/>
              </a:lnSpc>
              <a:defRPr/>
            </a:pPr>
            <a:r>
              <a:rPr lang="en-US" sz="3600" u="sng" dirty="0" smtClean="0">
                <a:solidFill>
                  <a:srgbClr val="C00000"/>
                </a:solidFill>
              </a:rPr>
              <a:t>Equality Operators:</a:t>
            </a:r>
          </a:p>
        </p:txBody>
      </p:sp>
      <p:sp>
        <p:nvSpPr>
          <p:cNvPr id="16388" name="Rectangle 3"/>
          <p:cNvSpPr>
            <a:spLocks noGrp="1" noChangeArrowheads="1"/>
          </p:cNvSpPr>
          <p:nvPr>
            <p:ph type="body" idx="1"/>
          </p:nvPr>
        </p:nvSpPr>
        <p:spPr>
          <a:xfrm>
            <a:off x="609600" y="1676400"/>
            <a:ext cx="8534400" cy="5029200"/>
          </a:xfrm>
        </p:spPr>
        <p:txBody>
          <a:bodyPr/>
          <a:lstStyle/>
          <a:p>
            <a:pPr algn="l" rtl="0">
              <a:lnSpc>
                <a:spcPct val="150000"/>
              </a:lnSpc>
            </a:pPr>
            <a:r>
              <a:rPr lang="en-US" sz="2400" dirty="0" smtClean="0"/>
              <a:t>There are three types of relational operator for testing equality and inequality available in Prolog:</a:t>
            </a:r>
          </a:p>
          <a:p>
            <a:pPr marL="857250" lvl="1" indent="-457200" algn="l" rtl="0">
              <a:lnSpc>
                <a:spcPct val="150000"/>
              </a:lnSpc>
              <a:buFont typeface="+mj-lt"/>
              <a:buAutoNum type="arabicPeriod"/>
            </a:pPr>
            <a:r>
              <a:rPr lang="en-US" sz="2400" dirty="0" smtClean="0">
                <a:solidFill>
                  <a:schemeClr val="bg2"/>
                </a:solidFill>
              </a:rPr>
              <a:t>Arithmetic Expression Equality =:=</a:t>
            </a:r>
          </a:p>
          <a:p>
            <a:pPr marL="857250" lvl="1" indent="-457200" algn="l" rtl="0">
              <a:lnSpc>
                <a:spcPct val="150000"/>
              </a:lnSpc>
              <a:buFont typeface="+mj-lt"/>
              <a:buAutoNum type="arabicPeriod"/>
            </a:pPr>
            <a:r>
              <a:rPr lang="en-US" sz="2400" dirty="0" smtClean="0">
                <a:solidFill>
                  <a:schemeClr val="bg2"/>
                </a:solidFill>
              </a:rPr>
              <a:t>Arithmetic Expression Inequality =\=</a:t>
            </a:r>
          </a:p>
          <a:p>
            <a:pPr marL="857250" lvl="1" indent="-457200" algn="l" rtl="0">
              <a:lnSpc>
                <a:spcPct val="150000"/>
              </a:lnSpc>
              <a:buFont typeface="+mj-lt"/>
              <a:buAutoNum type="arabicPeriod"/>
            </a:pPr>
            <a:r>
              <a:rPr lang="en-US" sz="2400" dirty="0" smtClean="0">
                <a:solidFill>
                  <a:schemeClr val="bg2"/>
                </a:solidFill>
              </a:rPr>
              <a:t>Terms Identical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12</a:t>
            </a:fld>
            <a:endParaRPr lang="en-US" altLang="ar-SA" smtClean="0"/>
          </a:p>
        </p:txBody>
      </p:sp>
      <p:sp>
        <p:nvSpPr>
          <p:cNvPr id="16387" name="Rectangle 2"/>
          <p:cNvSpPr>
            <a:spLocks noGrp="1" noChangeArrowheads="1"/>
          </p:cNvSpPr>
          <p:nvPr>
            <p:ph type="title"/>
          </p:nvPr>
        </p:nvSpPr>
        <p:spPr>
          <a:xfrm>
            <a:off x="609600" y="609600"/>
            <a:ext cx="8229600" cy="712787"/>
          </a:xfrm>
        </p:spPr>
        <p:txBody>
          <a:bodyPr/>
          <a:lstStyle/>
          <a:p>
            <a:pPr rtl="0" eaLnBrk="1" hangingPunct="1">
              <a:lnSpc>
                <a:spcPct val="90000"/>
              </a:lnSpc>
              <a:defRPr/>
            </a:pPr>
            <a:r>
              <a:rPr lang="en-US" sz="3600" u="sng" dirty="0" smtClean="0">
                <a:solidFill>
                  <a:srgbClr val="C00000"/>
                </a:solidFill>
              </a:rPr>
              <a:t>Arithmetic Expression Equality:</a:t>
            </a:r>
          </a:p>
        </p:txBody>
      </p:sp>
      <p:sp>
        <p:nvSpPr>
          <p:cNvPr id="16388" name="Rectangle 3"/>
          <p:cNvSpPr>
            <a:spLocks noGrp="1" noChangeArrowheads="1"/>
          </p:cNvSpPr>
          <p:nvPr>
            <p:ph type="body" idx="1"/>
          </p:nvPr>
        </p:nvSpPr>
        <p:spPr>
          <a:xfrm>
            <a:off x="609600" y="1676400"/>
            <a:ext cx="8534400" cy="5029200"/>
          </a:xfrm>
        </p:spPr>
        <p:txBody>
          <a:bodyPr/>
          <a:lstStyle/>
          <a:p>
            <a:pPr algn="l" rtl="0">
              <a:lnSpc>
                <a:spcPct val="150000"/>
              </a:lnSpc>
            </a:pPr>
            <a:r>
              <a:rPr lang="en-US" sz="2200" dirty="0" smtClean="0"/>
              <a:t>E1=:=E2 succeeds if the arithmetic expressions E1 and E2 evaluate to the same value.</a:t>
            </a:r>
          </a:p>
          <a:p>
            <a:pPr algn="l" rtl="0">
              <a:lnSpc>
                <a:spcPct val="150000"/>
              </a:lnSpc>
            </a:pPr>
            <a:r>
              <a:rPr lang="en-US" sz="2200" u="sng" dirty="0" smtClean="0">
                <a:solidFill>
                  <a:srgbClr val="C00000"/>
                </a:solidFill>
              </a:rPr>
              <a:t>Examples:</a:t>
            </a:r>
            <a:endParaRPr lang="en-US" sz="2200" dirty="0" smtClean="0"/>
          </a:p>
          <a:p>
            <a:pPr algn="l" rtl="0">
              <a:lnSpc>
                <a:spcPct val="150000"/>
              </a:lnSpc>
            </a:pPr>
            <a:r>
              <a:rPr lang="en-US" sz="2200" dirty="0" smtClean="0">
                <a:solidFill>
                  <a:schemeClr val="accent3">
                    <a:lumMod val="25000"/>
                  </a:schemeClr>
                </a:solidFill>
              </a:rPr>
              <a:t>?- 6+4=:=6*3-8.</a:t>
            </a:r>
            <a:r>
              <a:rPr lang="en-US" sz="2200" dirty="0" smtClean="0"/>
              <a:t> true.</a:t>
            </a:r>
          </a:p>
          <a:p>
            <a:pPr algn="l" rtl="0">
              <a:lnSpc>
                <a:spcPct val="150000"/>
              </a:lnSpc>
            </a:pPr>
            <a:r>
              <a:rPr lang="en-US" sz="2200" dirty="0" smtClean="0">
                <a:solidFill>
                  <a:schemeClr val="accent3">
                    <a:lumMod val="25000"/>
                  </a:schemeClr>
                </a:solidFill>
              </a:rPr>
              <a:t>?- </a:t>
            </a:r>
            <a:r>
              <a:rPr lang="en-US" sz="2200" dirty="0" err="1" smtClean="0">
                <a:solidFill>
                  <a:schemeClr val="accent3">
                    <a:lumMod val="25000"/>
                  </a:schemeClr>
                </a:solidFill>
              </a:rPr>
              <a:t>sqrt</a:t>
            </a:r>
            <a:r>
              <a:rPr lang="en-US" sz="2200" dirty="0" smtClean="0">
                <a:solidFill>
                  <a:schemeClr val="accent3">
                    <a:lumMod val="25000"/>
                  </a:schemeClr>
                </a:solidFill>
              </a:rPr>
              <a:t>(36)+4=:=5*11-4.</a:t>
            </a:r>
            <a:r>
              <a:rPr lang="en-US" sz="2200" dirty="0" smtClean="0"/>
              <a:t>false.</a:t>
            </a:r>
          </a:p>
          <a:p>
            <a:pPr marL="274320" indent="-274320" algn="l" rtl="0">
              <a:lnSpc>
                <a:spcPct val="150000"/>
              </a:lnSpc>
              <a:defRPr/>
            </a:pPr>
            <a:r>
              <a:rPr lang="en-US" sz="2200" dirty="0" smtClean="0">
                <a:solidFill>
                  <a:schemeClr val="accent3">
                    <a:lumMod val="25000"/>
                  </a:schemeClr>
                </a:solidFill>
              </a:rPr>
              <a:t>?- 1+2 =:= 2+1.</a:t>
            </a:r>
            <a:r>
              <a:rPr lang="en-US" sz="2200" dirty="0" smtClean="0">
                <a:solidFill>
                  <a:schemeClr val="tx2"/>
                </a:solidFill>
              </a:rPr>
              <a:t>true.</a:t>
            </a:r>
          </a:p>
          <a:p>
            <a:pPr marL="274320" indent="-274320" algn="l" rtl="0">
              <a:lnSpc>
                <a:spcPct val="150000"/>
              </a:lnSpc>
              <a:defRPr/>
            </a:pPr>
            <a:r>
              <a:rPr lang="en-US" sz="2200" dirty="0" smtClean="0">
                <a:solidFill>
                  <a:schemeClr val="accent3">
                    <a:lumMod val="25000"/>
                  </a:schemeClr>
                </a:solidFill>
              </a:rPr>
              <a:t>?- 2+2 =:= 1+3. </a:t>
            </a:r>
            <a:r>
              <a:rPr lang="en-US" sz="2200" dirty="0" smtClean="0">
                <a:solidFill>
                  <a:schemeClr val="tx2"/>
                </a:solidFill>
              </a:rPr>
              <a:t>true.</a:t>
            </a:r>
          </a:p>
          <a:p>
            <a:pPr algn="l" rtl="0">
              <a:lnSpc>
                <a:spcPct val="150000"/>
              </a:lnSpc>
              <a:buNone/>
            </a:pPr>
            <a:endParaRPr lang="en-US" sz="2200" dirty="0" smtClean="0">
              <a:solidFill>
                <a:schemeClr val="bg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13</a:t>
            </a:fld>
            <a:endParaRPr lang="en-US" altLang="ar-SA" smtClean="0"/>
          </a:p>
        </p:txBody>
      </p:sp>
      <p:sp>
        <p:nvSpPr>
          <p:cNvPr id="16387" name="Rectangle 2"/>
          <p:cNvSpPr>
            <a:spLocks noGrp="1" noChangeArrowheads="1"/>
          </p:cNvSpPr>
          <p:nvPr>
            <p:ph type="title"/>
          </p:nvPr>
        </p:nvSpPr>
        <p:spPr>
          <a:xfrm>
            <a:off x="609600" y="609600"/>
            <a:ext cx="8229600" cy="712787"/>
          </a:xfrm>
        </p:spPr>
        <p:txBody>
          <a:bodyPr/>
          <a:lstStyle/>
          <a:p>
            <a:pPr rtl="0" eaLnBrk="1" hangingPunct="1">
              <a:lnSpc>
                <a:spcPct val="90000"/>
              </a:lnSpc>
              <a:defRPr/>
            </a:pPr>
            <a:r>
              <a:rPr lang="en-US" sz="3600" u="sng" dirty="0" smtClean="0">
                <a:solidFill>
                  <a:srgbClr val="C00000"/>
                </a:solidFill>
              </a:rPr>
              <a:t>Arithmetic Expression Inequality:</a:t>
            </a:r>
          </a:p>
        </p:txBody>
      </p:sp>
      <p:sp>
        <p:nvSpPr>
          <p:cNvPr id="16388" name="Rectangle 3"/>
          <p:cNvSpPr>
            <a:spLocks noGrp="1" noChangeArrowheads="1"/>
          </p:cNvSpPr>
          <p:nvPr>
            <p:ph type="body" idx="1"/>
          </p:nvPr>
        </p:nvSpPr>
        <p:spPr>
          <a:xfrm>
            <a:off x="609600" y="1676400"/>
            <a:ext cx="8534400" cy="5029200"/>
          </a:xfrm>
        </p:spPr>
        <p:txBody>
          <a:bodyPr/>
          <a:lstStyle/>
          <a:p>
            <a:pPr algn="l" rtl="0">
              <a:lnSpc>
                <a:spcPct val="150000"/>
              </a:lnSpc>
            </a:pPr>
            <a:r>
              <a:rPr lang="en-US" sz="2200" dirty="0" smtClean="0"/>
              <a:t>E1</a:t>
            </a:r>
            <a:r>
              <a:rPr lang="en-US" sz="2200" dirty="0" smtClean="0"/>
              <a:t>=\=</a:t>
            </a:r>
            <a:r>
              <a:rPr lang="en-US" sz="2200" dirty="0" smtClean="0"/>
              <a:t>E2 succeeds if the arithmetic expressions E1 and E2 don’t evaluate to the same value.</a:t>
            </a:r>
          </a:p>
          <a:p>
            <a:pPr algn="l" rtl="0">
              <a:lnSpc>
                <a:spcPct val="150000"/>
              </a:lnSpc>
            </a:pPr>
            <a:r>
              <a:rPr lang="en-US" sz="2200" u="sng" dirty="0" smtClean="0">
                <a:solidFill>
                  <a:srgbClr val="C00000"/>
                </a:solidFill>
              </a:rPr>
              <a:t>Example:</a:t>
            </a:r>
            <a:endParaRPr lang="en-US" sz="2200" dirty="0" smtClean="0"/>
          </a:p>
          <a:p>
            <a:pPr algn="l" rtl="0">
              <a:lnSpc>
                <a:spcPct val="150000"/>
              </a:lnSpc>
            </a:pPr>
            <a:r>
              <a:rPr lang="en-US" sz="2200" dirty="0" smtClean="0">
                <a:solidFill>
                  <a:schemeClr val="accent3">
                    <a:lumMod val="25000"/>
                  </a:schemeClr>
                </a:solidFill>
              </a:rPr>
              <a:t> ?- 10=\=8+3.</a:t>
            </a:r>
          </a:p>
          <a:p>
            <a:pPr algn="l" rtl="0">
              <a:lnSpc>
                <a:spcPct val="150000"/>
              </a:lnSpc>
              <a:buNone/>
            </a:pPr>
            <a:r>
              <a:rPr lang="en-US" sz="2200" dirty="0" smtClean="0"/>
              <a:t>     true.</a:t>
            </a:r>
          </a:p>
          <a:p>
            <a:pPr algn="l" rtl="0">
              <a:lnSpc>
                <a:spcPct val="150000"/>
              </a:lnSpc>
            </a:pPr>
            <a:r>
              <a:rPr lang="en-US" sz="2200" dirty="0" smtClean="0">
                <a:solidFill>
                  <a:schemeClr val="accent3">
                    <a:lumMod val="25000"/>
                  </a:schemeClr>
                </a:solidFill>
              </a:rPr>
              <a:t>?- 3+4=\=3+4.</a:t>
            </a:r>
          </a:p>
          <a:p>
            <a:pPr algn="l" rtl="0">
              <a:lnSpc>
                <a:spcPct val="150000"/>
              </a:lnSpc>
              <a:buNone/>
            </a:pPr>
            <a:r>
              <a:rPr lang="en-US" sz="2200" dirty="0" smtClean="0"/>
              <a:t>   false.</a:t>
            </a:r>
          </a:p>
          <a:p>
            <a:pPr algn="l" rtl="0">
              <a:lnSpc>
                <a:spcPct val="150000"/>
              </a:lnSpc>
              <a:buNone/>
            </a:pPr>
            <a:endParaRPr lang="en-US" sz="2200" dirty="0" smtClean="0">
              <a:solidFill>
                <a:schemeClr val="bg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14</a:t>
            </a:fld>
            <a:endParaRPr lang="en-US" altLang="ar-SA" smtClean="0"/>
          </a:p>
        </p:txBody>
      </p:sp>
      <p:sp>
        <p:nvSpPr>
          <p:cNvPr id="16387" name="Rectangle 2"/>
          <p:cNvSpPr>
            <a:spLocks noGrp="1" noChangeArrowheads="1"/>
          </p:cNvSpPr>
          <p:nvPr>
            <p:ph type="title"/>
          </p:nvPr>
        </p:nvSpPr>
        <p:spPr>
          <a:xfrm>
            <a:off x="609600" y="609600"/>
            <a:ext cx="8229600" cy="712787"/>
          </a:xfrm>
        </p:spPr>
        <p:txBody>
          <a:bodyPr/>
          <a:lstStyle/>
          <a:p>
            <a:pPr rtl="0" eaLnBrk="1" hangingPunct="1">
              <a:lnSpc>
                <a:spcPct val="90000"/>
              </a:lnSpc>
              <a:defRPr/>
            </a:pPr>
            <a:r>
              <a:rPr lang="en-US" sz="3600" u="sng" dirty="0" smtClean="0">
                <a:solidFill>
                  <a:srgbClr val="C00000"/>
                </a:solidFill>
              </a:rPr>
              <a:t>Terms Identical:</a:t>
            </a:r>
          </a:p>
        </p:txBody>
      </p:sp>
      <p:sp>
        <p:nvSpPr>
          <p:cNvPr id="16388" name="Rectangle 3"/>
          <p:cNvSpPr>
            <a:spLocks noGrp="1" noChangeArrowheads="1"/>
          </p:cNvSpPr>
          <p:nvPr>
            <p:ph type="body" idx="1"/>
          </p:nvPr>
        </p:nvSpPr>
        <p:spPr>
          <a:xfrm>
            <a:off x="609600" y="1676400"/>
            <a:ext cx="8534400" cy="5029200"/>
          </a:xfrm>
        </p:spPr>
        <p:txBody>
          <a:bodyPr/>
          <a:lstStyle/>
          <a:p>
            <a:pPr algn="l" rtl="0">
              <a:lnSpc>
                <a:spcPct val="150000"/>
              </a:lnSpc>
            </a:pPr>
            <a:r>
              <a:rPr lang="en-US" sz="2200" dirty="0" smtClean="0"/>
              <a:t>The goal Term1==Term2 succeeds if and only if Term1 is identical to Term2.</a:t>
            </a:r>
          </a:p>
          <a:p>
            <a:pPr algn="l" rtl="0">
              <a:lnSpc>
                <a:spcPct val="150000"/>
              </a:lnSpc>
              <a:buNone/>
            </a:pPr>
            <a:r>
              <a:rPr lang="en-US" sz="2200" dirty="0" smtClean="0"/>
              <a:t>   </a:t>
            </a:r>
            <a:r>
              <a:rPr lang="en-US" sz="2200" u="sng" dirty="0" smtClean="0">
                <a:solidFill>
                  <a:srgbClr val="C00000"/>
                </a:solidFill>
              </a:rPr>
              <a:t>Examples:</a:t>
            </a:r>
            <a:endParaRPr lang="en-US" sz="2200" dirty="0" smtClean="0"/>
          </a:p>
          <a:p>
            <a:pPr algn="l" rtl="0">
              <a:lnSpc>
                <a:spcPct val="150000"/>
              </a:lnSpc>
            </a:pPr>
            <a:r>
              <a:rPr lang="en-US" sz="2200" dirty="0" smtClean="0">
                <a:solidFill>
                  <a:schemeClr val="accent3">
                    <a:lumMod val="25000"/>
                  </a:schemeClr>
                </a:solidFill>
              </a:rPr>
              <a:t> ?- likes(</a:t>
            </a:r>
            <a:r>
              <a:rPr lang="en-US" sz="2200" dirty="0" err="1" smtClean="0">
                <a:solidFill>
                  <a:schemeClr val="accent3">
                    <a:lumMod val="25000"/>
                  </a:schemeClr>
                </a:solidFill>
              </a:rPr>
              <a:t>X,prolog</a:t>
            </a:r>
            <a:r>
              <a:rPr lang="en-US" sz="2200" dirty="0" smtClean="0">
                <a:solidFill>
                  <a:schemeClr val="accent3">
                    <a:lumMod val="25000"/>
                  </a:schemeClr>
                </a:solidFill>
              </a:rPr>
              <a:t>)==likes(</a:t>
            </a:r>
            <a:r>
              <a:rPr lang="en-US" sz="2200" dirty="0" err="1" smtClean="0">
                <a:solidFill>
                  <a:schemeClr val="accent3">
                    <a:lumMod val="25000"/>
                  </a:schemeClr>
                </a:solidFill>
              </a:rPr>
              <a:t>X,prolog</a:t>
            </a:r>
            <a:r>
              <a:rPr lang="en-US" sz="2200" dirty="0" smtClean="0">
                <a:solidFill>
                  <a:schemeClr val="accent3">
                    <a:lumMod val="25000"/>
                  </a:schemeClr>
                </a:solidFill>
              </a:rPr>
              <a:t>). </a:t>
            </a:r>
            <a:r>
              <a:rPr lang="en-US" sz="2200" dirty="0" smtClean="0"/>
              <a:t>true.</a:t>
            </a:r>
            <a:endParaRPr lang="en-US" sz="2200" dirty="0" smtClean="0">
              <a:solidFill>
                <a:schemeClr val="accent3">
                  <a:lumMod val="25000"/>
                </a:schemeClr>
              </a:solidFill>
            </a:endParaRPr>
          </a:p>
          <a:p>
            <a:pPr algn="l" rtl="0">
              <a:lnSpc>
                <a:spcPct val="150000"/>
              </a:lnSpc>
            </a:pPr>
            <a:r>
              <a:rPr lang="en-US" sz="2200" dirty="0" smtClean="0">
                <a:solidFill>
                  <a:schemeClr val="accent3">
                    <a:lumMod val="25000"/>
                  </a:schemeClr>
                </a:solidFill>
              </a:rPr>
              <a:t>?- likes(</a:t>
            </a:r>
            <a:r>
              <a:rPr lang="en-US" sz="2200" dirty="0" err="1" smtClean="0">
                <a:solidFill>
                  <a:schemeClr val="accent3">
                    <a:lumMod val="25000"/>
                  </a:schemeClr>
                </a:solidFill>
              </a:rPr>
              <a:t>X,prolog</a:t>
            </a:r>
            <a:r>
              <a:rPr lang="en-US" sz="2200" dirty="0" smtClean="0">
                <a:solidFill>
                  <a:schemeClr val="accent3">
                    <a:lumMod val="25000"/>
                  </a:schemeClr>
                </a:solidFill>
              </a:rPr>
              <a:t>)==likes(</a:t>
            </a:r>
            <a:r>
              <a:rPr lang="en-US" sz="2200" dirty="0" err="1" smtClean="0">
                <a:solidFill>
                  <a:schemeClr val="accent3">
                    <a:lumMod val="25000"/>
                  </a:schemeClr>
                </a:solidFill>
              </a:rPr>
              <a:t>Y,prolog</a:t>
            </a:r>
            <a:r>
              <a:rPr lang="en-US" sz="2200" dirty="0" smtClean="0">
                <a:solidFill>
                  <a:schemeClr val="accent3">
                    <a:lumMod val="25000"/>
                  </a:schemeClr>
                </a:solidFill>
              </a:rPr>
              <a:t>).</a:t>
            </a:r>
            <a:r>
              <a:rPr lang="en-US" sz="2200" dirty="0" smtClean="0"/>
              <a:t>false.</a:t>
            </a:r>
          </a:p>
          <a:p>
            <a:pPr algn="l" rtl="0">
              <a:lnSpc>
                <a:spcPct val="150000"/>
              </a:lnSpc>
              <a:buNone/>
            </a:pPr>
            <a:r>
              <a:rPr lang="en-US" sz="2200" dirty="0" smtClean="0">
                <a:solidFill>
                  <a:srgbClr val="800000"/>
                </a:solidFill>
              </a:rPr>
              <a:t>       (X and Y are different variables)</a:t>
            </a:r>
          </a:p>
          <a:p>
            <a:pPr algn="l" rtl="0">
              <a:lnSpc>
                <a:spcPct val="150000"/>
              </a:lnSpc>
            </a:pPr>
            <a:r>
              <a:rPr lang="en-US" sz="2200" dirty="0" smtClean="0">
                <a:solidFill>
                  <a:schemeClr val="accent3">
                    <a:lumMod val="25000"/>
                  </a:schemeClr>
                </a:solidFill>
              </a:rPr>
              <a:t>?- X is 10,pred1(X)==pred1(10). </a:t>
            </a:r>
            <a:r>
              <a:rPr lang="en-US" sz="2200" dirty="0" smtClean="0"/>
              <a:t>X=10.</a:t>
            </a:r>
          </a:p>
          <a:p>
            <a:pPr algn="l" rtl="0">
              <a:lnSpc>
                <a:spcPct val="150000"/>
              </a:lnSpc>
            </a:pPr>
            <a:r>
              <a:rPr lang="en-US" sz="2200" dirty="0" smtClean="0">
                <a:solidFill>
                  <a:schemeClr val="accent3">
                    <a:lumMod val="25000"/>
                  </a:schemeClr>
                </a:solidFill>
              </a:rPr>
              <a:t>?- X==0.</a:t>
            </a:r>
            <a:r>
              <a:rPr lang="en-US" sz="2200" dirty="0" smtClean="0"/>
              <a:t>false.</a:t>
            </a:r>
          </a:p>
          <a:p>
            <a:pPr algn="l" rtl="0">
              <a:lnSpc>
                <a:spcPct val="150000"/>
              </a:lnSpc>
            </a:pPr>
            <a:r>
              <a:rPr lang="en-US" sz="2200" dirty="0" smtClean="0">
                <a:solidFill>
                  <a:schemeClr val="accent3">
                    <a:lumMod val="25000"/>
                  </a:schemeClr>
                </a:solidFill>
              </a:rPr>
              <a:t>?- 6+4==3+7.</a:t>
            </a:r>
            <a:r>
              <a:rPr lang="en-US" sz="2200" dirty="0" smtClean="0"/>
              <a:t>false.</a:t>
            </a:r>
            <a:endParaRPr lang="en-US" sz="2200" dirty="0" smtClean="0">
              <a:solidFill>
                <a:schemeClr val="bg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143000"/>
          </a:xfrm>
        </p:spPr>
        <p:txBody>
          <a:bodyPr/>
          <a:lstStyle/>
          <a:p>
            <a:r>
              <a:rPr lang="en-US" sz="3600" u="sng" dirty="0" smtClean="0">
                <a:solidFill>
                  <a:schemeClr val="accent6">
                    <a:lumMod val="75000"/>
                  </a:schemeClr>
                </a:solidFill>
              </a:rPr>
              <a:t>Outline:</a:t>
            </a:r>
            <a:endParaRPr lang="ar-SA" sz="3600" u="sng" dirty="0" smtClean="0">
              <a:solidFill>
                <a:schemeClr val="accent6">
                  <a:lumMod val="75000"/>
                </a:schemeClr>
              </a:solidFill>
            </a:endParaRPr>
          </a:p>
        </p:txBody>
      </p:sp>
      <p:sp>
        <p:nvSpPr>
          <p:cNvPr id="3" name="Content Placeholder 2"/>
          <p:cNvSpPr>
            <a:spLocks noGrp="1"/>
          </p:cNvSpPr>
          <p:nvPr>
            <p:ph idx="1"/>
          </p:nvPr>
        </p:nvSpPr>
        <p:spPr>
          <a:xfrm>
            <a:off x="685800" y="1600200"/>
            <a:ext cx="8001000" cy="5257800"/>
          </a:xfrm>
        </p:spPr>
        <p:txBody>
          <a:bodyPr/>
          <a:lstStyle/>
          <a:p>
            <a:pPr algn="l" rtl="0">
              <a:lnSpc>
                <a:spcPct val="150000"/>
              </a:lnSpc>
            </a:pPr>
            <a:r>
              <a:rPr lang="en-US" altLang="zh-TW" sz="1800" dirty="0" smtClean="0"/>
              <a:t>Arithmetic in Prolog.</a:t>
            </a:r>
          </a:p>
          <a:p>
            <a:pPr algn="l" rtl="0">
              <a:lnSpc>
                <a:spcPct val="150000"/>
              </a:lnSpc>
            </a:pPr>
            <a:r>
              <a:rPr lang="en-US" altLang="zh-TW" sz="1800" dirty="0" smtClean="0"/>
              <a:t>Arithmetic Operators and Functions.</a:t>
            </a:r>
          </a:p>
          <a:p>
            <a:pPr algn="l" rtl="0">
              <a:lnSpc>
                <a:spcPct val="150000"/>
              </a:lnSpc>
            </a:pPr>
            <a:r>
              <a:rPr lang="en-US" sz="1800" dirty="0" smtClean="0"/>
              <a:t>Arithmetic Operator Examples.</a:t>
            </a:r>
            <a:endParaRPr lang="en-US" altLang="zh-TW" sz="1800" dirty="0" smtClean="0"/>
          </a:p>
          <a:p>
            <a:pPr algn="l" rtl="0">
              <a:lnSpc>
                <a:spcPct val="150000"/>
              </a:lnSpc>
            </a:pPr>
            <a:r>
              <a:rPr lang="en-US" sz="1800" dirty="0" smtClean="0"/>
              <a:t>Arithmetic Function Examples.</a:t>
            </a:r>
          </a:p>
          <a:p>
            <a:pPr algn="l" rtl="0">
              <a:lnSpc>
                <a:spcPct val="150000"/>
              </a:lnSpc>
            </a:pPr>
            <a:r>
              <a:rPr lang="en-US" sz="1800" dirty="0" smtClean="0"/>
              <a:t>Operator Precedence in Arithmetic Expressions.</a:t>
            </a:r>
          </a:p>
          <a:p>
            <a:pPr algn="l" rtl="0">
              <a:lnSpc>
                <a:spcPct val="150000"/>
              </a:lnSpc>
            </a:pPr>
            <a:r>
              <a:rPr lang="en-US" sz="1800" dirty="0" smtClean="0"/>
              <a:t>Relational Operators.</a:t>
            </a:r>
          </a:p>
          <a:p>
            <a:pPr algn="l" rtl="0">
              <a:lnSpc>
                <a:spcPct val="150000"/>
              </a:lnSpc>
            </a:pPr>
            <a:r>
              <a:rPr lang="en-US" sz="1800" dirty="0" smtClean="0"/>
              <a:t>Relational Operator Examples.</a:t>
            </a:r>
          </a:p>
          <a:p>
            <a:pPr algn="l" rtl="0">
              <a:lnSpc>
                <a:spcPct val="150000"/>
              </a:lnSpc>
            </a:pPr>
            <a:r>
              <a:rPr lang="en-US" sz="1800" dirty="0" smtClean="0"/>
              <a:t>Equality Operators.</a:t>
            </a:r>
          </a:p>
          <a:p>
            <a:pPr marL="857250" lvl="1" indent="-457200" algn="l" rtl="0">
              <a:lnSpc>
                <a:spcPct val="150000"/>
              </a:lnSpc>
              <a:buFont typeface="+mj-lt"/>
              <a:buAutoNum type="arabicPeriod"/>
            </a:pPr>
            <a:r>
              <a:rPr lang="en-US" sz="1800" dirty="0" smtClean="0"/>
              <a:t>Arithmetic Expression Equality. </a:t>
            </a:r>
          </a:p>
          <a:p>
            <a:pPr marL="857250" lvl="1" indent="-457200" algn="l" rtl="0">
              <a:lnSpc>
                <a:spcPct val="150000"/>
              </a:lnSpc>
              <a:buFont typeface="+mj-lt"/>
              <a:buAutoNum type="arabicPeriod"/>
            </a:pPr>
            <a:r>
              <a:rPr lang="en-US" sz="1800" dirty="0" smtClean="0"/>
              <a:t>Arithmetic Expression Inequality. </a:t>
            </a:r>
          </a:p>
          <a:p>
            <a:pPr marL="857250" lvl="1" indent="-457200" algn="l" rtl="0">
              <a:lnSpc>
                <a:spcPct val="150000"/>
              </a:lnSpc>
              <a:buFont typeface="+mj-lt"/>
              <a:buAutoNum type="arabicPeriod"/>
            </a:pPr>
            <a:r>
              <a:rPr lang="en-US" sz="1800" dirty="0" smtClean="0"/>
              <a:t>Terms Identical. </a:t>
            </a:r>
          </a:p>
          <a:p>
            <a:pPr algn="l" rtl="0">
              <a:lnSpc>
                <a:spcPct val="150000"/>
              </a:lnSpc>
            </a:pPr>
            <a:endParaRPr lang="en-US" sz="1800" dirty="0" smtClean="0"/>
          </a:p>
          <a:p>
            <a:pPr algn="l" rtl="0">
              <a:lnSpc>
                <a:spcPct val="150000"/>
              </a:lnSpc>
            </a:pPr>
            <a:endParaRPr lang="en-US" altLang="zh-TW" sz="1800" dirty="0" smtClean="0"/>
          </a:p>
          <a:p>
            <a:pPr algn="l" rtl="0">
              <a:lnSpc>
                <a:spcPct val="150000"/>
              </a:lnSpc>
              <a:buNone/>
            </a:pPr>
            <a:r>
              <a:rPr lang="en-US" altLang="zh-TW" sz="1800" dirty="0" smtClean="0"/>
              <a:t>   </a:t>
            </a:r>
            <a:endParaRPr lang="ar-SA" sz="1800" dirty="0"/>
          </a:p>
        </p:txBody>
      </p:sp>
      <p:sp>
        <p:nvSpPr>
          <p:cNvPr id="4" name="Slide Number Placeholder 3"/>
          <p:cNvSpPr>
            <a:spLocks noGrp="1"/>
          </p:cNvSpPr>
          <p:nvPr>
            <p:ph type="sldNum" sz="quarter" idx="12"/>
          </p:nvPr>
        </p:nvSpPr>
        <p:spPr/>
        <p:txBody>
          <a:bodyPr/>
          <a:lstStyle/>
          <a:p>
            <a:pPr>
              <a:defRPr/>
            </a:pPr>
            <a:fld id="{2D189346-9F52-497D-B5FC-11F5F2CA50BC}" type="slidenum">
              <a:rPr lang="ar-SA" altLang="ar-SA" smtClean="0"/>
              <a:pPr>
                <a:defRPr/>
              </a:pPr>
              <a:t>2</a:t>
            </a:fld>
            <a:endParaRPr lang="en-US" altLang="ar-S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3</a:t>
            </a:fld>
            <a:endParaRPr lang="en-US" altLang="ar-SA" smtClean="0"/>
          </a:p>
        </p:txBody>
      </p:sp>
      <p:sp>
        <p:nvSpPr>
          <p:cNvPr id="16387" name="Rectangle 2"/>
          <p:cNvSpPr>
            <a:spLocks noGrp="1" noChangeArrowheads="1"/>
          </p:cNvSpPr>
          <p:nvPr>
            <p:ph type="title"/>
          </p:nvPr>
        </p:nvSpPr>
        <p:spPr>
          <a:xfrm>
            <a:off x="762000" y="609600"/>
            <a:ext cx="7772400" cy="712787"/>
          </a:xfrm>
        </p:spPr>
        <p:txBody>
          <a:bodyPr/>
          <a:lstStyle/>
          <a:p>
            <a:pPr rtl="0" eaLnBrk="1" hangingPunct="1">
              <a:lnSpc>
                <a:spcPct val="90000"/>
              </a:lnSpc>
              <a:defRPr/>
            </a:pPr>
            <a:r>
              <a:rPr lang="en-US" altLang="zh-TW" sz="3600" u="sng" dirty="0" smtClean="0">
                <a:solidFill>
                  <a:srgbClr val="C00000"/>
                </a:solidFill>
              </a:rPr>
              <a:t>Arithmetic in Prolog:</a:t>
            </a:r>
            <a:endParaRPr lang="en-US" sz="3600" u="sng" dirty="0" smtClean="0">
              <a:solidFill>
                <a:srgbClr val="C00000"/>
              </a:solidFill>
            </a:endParaRPr>
          </a:p>
        </p:txBody>
      </p:sp>
      <p:sp>
        <p:nvSpPr>
          <p:cNvPr id="16388" name="Rectangle 3"/>
          <p:cNvSpPr>
            <a:spLocks noGrp="1" noChangeArrowheads="1"/>
          </p:cNvSpPr>
          <p:nvPr>
            <p:ph type="body" idx="1"/>
          </p:nvPr>
        </p:nvSpPr>
        <p:spPr>
          <a:xfrm>
            <a:off x="609600" y="1447800"/>
            <a:ext cx="8534400" cy="5410200"/>
          </a:xfrm>
        </p:spPr>
        <p:txBody>
          <a:bodyPr/>
          <a:lstStyle/>
          <a:p>
            <a:pPr algn="l" rtl="0">
              <a:lnSpc>
                <a:spcPct val="150000"/>
              </a:lnSpc>
            </a:pPr>
            <a:r>
              <a:rPr lang="en-US" sz="2200" dirty="0" smtClean="0"/>
              <a:t>Prolog provides facilities for doing arithmetic using a notation similar to that which will already be familiar to many users from basic algebra.</a:t>
            </a:r>
          </a:p>
          <a:p>
            <a:pPr algn="l" rtl="0">
              <a:lnSpc>
                <a:spcPct val="150000"/>
              </a:lnSpc>
            </a:pPr>
            <a:r>
              <a:rPr lang="en-US" sz="2200" dirty="0" smtClean="0"/>
              <a:t>This is achieved using the built-in predicate </a:t>
            </a:r>
            <a:r>
              <a:rPr lang="en-US" sz="2200" b="1" dirty="0" smtClean="0">
                <a:solidFill>
                  <a:srgbClr val="C00000"/>
                </a:solidFill>
              </a:rPr>
              <a:t>is</a:t>
            </a:r>
          </a:p>
          <a:p>
            <a:pPr algn="l" rtl="0">
              <a:lnSpc>
                <a:spcPct val="150000"/>
              </a:lnSpc>
            </a:pPr>
            <a:r>
              <a:rPr lang="en-US" sz="2200" dirty="0" smtClean="0"/>
              <a:t>Any variables appearing in an arithmetic expression must already be bound (as a result of evaluating a previous goal) and their values must be numerical.</a:t>
            </a:r>
          </a:p>
          <a:p>
            <a:pPr algn="l" rtl="0">
              <a:lnSpc>
                <a:spcPct val="150000"/>
              </a:lnSpc>
              <a:buNone/>
            </a:pPr>
            <a:r>
              <a:rPr lang="en-US" sz="2200" u="sng" dirty="0" smtClean="0">
                <a:solidFill>
                  <a:srgbClr val="C00000"/>
                </a:solidFill>
              </a:rPr>
              <a:t> Examples:</a:t>
            </a:r>
            <a:endParaRPr lang="en-US" sz="2200" dirty="0" smtClean="0"/>
          </a:p>
          <a:p>
            <a:pPr algn="l" rtl="0">
              <a:lnSpc>
                <a:spcPct val="150000"/>
              </a:lnSpc>
            </a:pPr>
            <a:r>
              <a:rPr lang="en-US" sz="2200" dirty="0" smtClean="0">
                <a:solidFill>
                  <a:schemeClr val="accent3">
                    <a:lumMod val="25000"/>
                  </a:schemeClr>
                </a:solidFill>
              </a:rPr>
              <a:t>?- X </a:t>
            </a:r>
            <a:r>
              <a:rPr lang="en-US" sz="2200" dirty="0" smtClean="0">
                <a:solidFill>
                  <a:srgbClr val="C00000"/>
                </a:solidFill>
              </a:rPr>
              <a:t>is</a:t>
            </a:r>
            <a:r>
              <a:rPr lang="en-US" sz="2200" dirty="0" smtClean="0">
                <a:solidFill>
                  <a:schemeClr val="accent3">
                    <a:lumMod val="25000"/>
                  </a:schemeClr>
                </a:solidFill>
              </a:rPr>
              <a:t> 10.5+4.7*2.</a:t>
            </a:r>
            <a:r>
              <a:rPr lang="en-US" sz="2200" dirty="0" smtClean="0"/>
              <a:t>X = 19.9.</a:t>
            </a:r>
          </a:p>
          <a:p>
            <a:pPr algn="l" rtl="0">
              <a:lnSpc>
                <a:spcPct val="150000"/>
              </a:lnSpc>
            </a:pPr>
            <a:r>
              <a:rPr lang="en-US" sz="2200" dirty="0" smtClean="0">
                <a:solidFill>
                  <a:schemeClr val="accent3">
                    <a:lumMod val="25000"/>
                  </a:schemeClr>
                </a:solidFill>
              </a:rPr>
              <a:t>?- Y </a:t>
            </a:r>
            <a:r>
              <a:rPr lang="en-US" sz="2200" dirty="0" smtClean="0">
                <a:solidFill>
                  <a:srgbClr val="C00000"/>
                </a:solidFill>
              </a:rPr>
              <a:t>is</a:t>
            </a:r>
            <a:r>
              <a:rPr lang="en-US" sz="2200" dirty="0" smtClean="0">
                <a:solidFill>
                  <a:schemeClr val="accent3">
                    <a:lumMod val="25000"/>
                  </a:schemeClr>
                </a:solidFill>
              </a:rPr>
              <a:t> 10,Z </a:t>
            </a:r>
            <a:r>
              <a:rPr lang="en-US" sz="2200" dirty="0" smtClean="0">
                <a:solidFill>
                  <a:srgbClr val="C00000"/>
                </a:solidFill>
              </a:rPr>
              <a:t>is</a:t>
            </a:r>
            <a:r>
              <a:rPr lang="en-US" sz="2200" dirty="0" smtClean="0">
                <a:solidFill>
                  <a:schemeClr val="accent3">
                    <a:lumMod val="25000"/>
                  </a:schemeClr>
                </a:solidFill>
              </a:rPr>
              <a:t> Y+1.</a:t>
            </a:r>
            <a:r>
              <a:rPr lang="en-US" sz="2200" dirty="0" smtClean="0"/>
              <a:t>Y = 10,Z = 11.</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4</a:t>
            </a:fld>
            <a:endParaRPr lang="en-US" altLang="ar-SA" smtClean="0"/>
          </a:p>
        </p:txBody>
      </p:sp>
      <p:sp>
        <p:nvSpPr>
          <p:cNvPr id="16387" name="Rectangle 2"/>
          <p:cNvSpPr>
            <a:spLocks noGrp="1" noChangeArrowheads="1"/>
          </p:cNvSpPr>
          <p:nvPr>
            <p:ph type="title"/>
          </p:nvPr>
        </p:nvSpPr>
        <p:spPr>
          <a:xfrm>
            <a:off x="762000" y="609600"/>
            <a:ext cx="7772400" cy="712787"/>
          </a:xfrm>
        </p:spPr>
        <p:txBody>
          <a:bodyPr/>
          <a:lstStyle/>
          <a:p>
            <a:pPr rtl="0" eaLnBrk="1" hangingPunct="1">
              <a:lnSpc>
                <a:spcPct val="90000"/>
              </a:lnSpc>
              <a:defRPr/>
            </a:pPr>
            <a:r>
              <a:rPr lang="en-US" altLang="zh-TW" sz="3600" u="sng" dirty="0" smtClean="0">
                <a:solidFill>
                  <a:srgbClr val="C00000"/>
                </a:solidFill>
              </a:rPr>
              <a:t>Arithmetic Operators and Functions:</a:t>
            </a:r>
            <a:endParaRPr lang="en-US" sz="3600" u="sng" dirty="0" smtClean="0">
              <a:solidFill>
                <a:srgbClr val="C00000"/>
              </a:solidFill>
            </a:endParaRPr>
          </a:p>
        </p:txBody>
      </p:sp>
      <p:sp>
        <p:nvSpPr>
          <p:cNvPr id="16388" name="Rectangle 3"/>
          <p:cNvSpPr>
            <a:spLocks noGrp="1" noChangeArrowheads="1"/>
          </p:cNvSpPr>
          <p:nvPr>
            <p:ph type="body" idx="1"/>
          </p:nvPr>
        </p:nvSpPr>
        <p:spPr>
          <a:xfrm>
            <a:off x="609600" y="1219200"/>
            <a:ext cx="8305800" cy="5410200"/>
          </a:xfrm>
        </p:spPr>
        <p:txBody>
          <a:bodyPr/>
          <a:lstStyle/>
          <a:p>
            <a:pPr algn="l" rtl="0">
              <a:lnSpc>
                <a:spcPct val="150000"/>
              </a:lnSpc>
            </a:pPr>
            <a:endParaRPr lang="en-US" sz="2200" dirty="0" smtClean="0"/>
          </a:p>
          <a:p>
            <a:pPr algn="l" rtl="0">
              <a:lnSpc>
                <a:spcPct val="150000"/>
              </a:lnSpc>
            </a:pPr>
            <a:r>
              <a:rPr lang="en-US" sz="2200" dirty="0" smtClean="0"/>
              <a:t>The table below shows some of the arithmetic operators(+,-,* .etc) and arithmetic functions(</a:t>
            </a:r>
            <a:r>
              <a:rPr lang="en-US" sz="2200" dirty="0" err="1" smtClean="0"/>
              <a:t>abs,sin</a:t>
            </a:r>
            <a:r>
              <a:rPr lang="en-US" sz="2200" dirty="0" smtClean="0"/>
              <a:t>..etc) available in Prolog.</a:t>
            </a:r>
          </a:p>
          <a:p>
            <a:pPr algn="l" rtl="0"/>
            <a:endParaRPr lang="en-US" sz="2200" b="1" dirty="0"/>
          </a:p>
        </p:txBody>
      </p:sp>
      <p:pic>
        <p:nvPicPr>
          <p:cNvPr id="1026" name="Picture 2"/>
          <p:cNvPicPr>
            <a:picLocks noChangeAspect="1" noChangeArrowheads="1"/>
          </p:cNvPicPr>
          <p:nvPr/>
        </p:nvPicPr>
        <p:blipFill>
          <a:blip r:embed="rId3" cstate="print"/>
          <a:srcRect/>
          <a:stretch>
            <a:fillRect/>
          </a:stretch>
        </p:blipFill>
        <p:spPr bwMode="auto">
          <a:xfrm>
            <a:off x="762000" y="2895600"/>
            <a:ext cx="7772400" cy="381000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5</a:t>
            </a:fld>
            <a:endParaRPr lang="en-US" altLang="ar-SA" smtClean="0"/>
          </a:p>
        </p:txBody>
      </p:sp>
      <p:sp>
        <p:nvSpPr>
          <p:cNvPr id="16387" name="Rectangle 2"/>
          <p:cNvSpPr>
            <a:spLocks noGrp="1" noChangeArrowheads="1"/>
          </p:cNvSpPr>
          <p:nvPr>
            <p:ph type="title"/>
          </p:nvPr>
        </p:nvSpPr>
        <p:spPr>
          <a:xfrm>
            <a:off x="762000" y="609600"/>
            <a:ext cx="7772400" cy="712787"/>
          </a:xfrm>
        </p:spPr>
        <p:txBody>
          <a:bodyPr/>
          <a:lstStyle/>
          <a:p>
            <a:pPr rtl="0" eaLnBrk="1" hangingPunct="1">
              <a:lnSpc>
                <a:spcPct val="90000"/>
              </a:lnSpc>
              <a:defRPr/>
            </a:pPr>
            <a:r>
              <a:rPr lang="en-US" sz="3600" u="sng" dirty="0" smtClean="0">
                <a:solidFill>
                  <a:srgbClr val="C00000"/>
                </a:solidFill>
              </a:rPr>
              <a:t>Arithmetic Operator Examples:</a:t>
            </a:r>
          </a:p>
        </p:txBody>
      </p:sp>
      <p:sp>
        <p:nvSpPr>
          <p:cNvPr id="16388" name="Rectangle 3"/>
          <p:cNvSpPr>
            <a:spLocks noGrp="1" noChangeArrowheads="1"/>
          </p:cNvSpPr>
          <p:nvPr>
            <p:ph type="body" idx="1"/>
          </p:nvPr>
        </p:nvSpPr>
        <p:spPr>
          <a:xfrm>
            <a:off x="609600" y="1600200"/>
            <a:ext cx="8305800" cy="5029200"/>
          </a:xfrm>
        </p:spPr>
        <p:txBody>
          <a:bodyPr/>
          <a:lstStyle/>
          <a:p>
            <a:pPr algn="l" rtl="0">
              <a:lnSpc>
                <a:spcPct val="150000"/>
              </a:lnSpc>
              <a:buNone/>
            </a:pPr>
            <a:r>
              <a:rPr lang="en-US" sz="2200" u="sng" dirty="0" smtClean="0">
                <a:solidFill>
                  <a:srgbClr val="C00000"/>
                </a:solidFill>
              </a:rPr>
              <a:t> Examples:</a:t>
            </a:r>
            <a:endParaRPr lang="nl-NL" sz="2200" dirty="0" smtClean="0">
              <a:solidFill>
                <a:srgbClr val="C00000"/>
              </a:solidFill>
            </a:endParaRPr>
          </a:p>
          <a:p>
            <a:pPr algn="l" rtl="0">
              <a:lnSpc>
                <a:spcPct val="150000"/>
              </a:lnSpc>
            </a:pPr>
            <a:r>
              <a:rPr lang="nl-NL" sz="2200" dirty="0" smtClean="0">
                <a:solidFill>
                  <a:schemeClr val="accent3">
                    <a:lumMod val="25000"/>
                  </a:schemeClr>
                </a:solidFill>
              </a:rPr>
              <a:t>?- X is 10/4</a:t>
            </a:r>
            <a:r>
              <a:rPr lang="nl-NL" sz="2200" dirty="0" smtClean="0"/>
              <a:t>.</a:t>
            </a:r>
          </a:p>
          <a:p>
            <a:pPr algn="l" rtl="0">
              <a:lnSpc>
                <a:spcPct val="150000"/>
              </a:lnSpc>
              <a:buNone/>
            </a:pPr>
            <a:r>
              <a:rPr lang="nl-NL" sz="2200" dirty="0" smtClean="0"/>
              <a:t>     X = 2.5.</a:t>
            </a:r>
          </a:p>
          <a:p>
            <a:pPr algn="l" rtl="0">
              <a:lnSpc>
                <a:spcPct val="150000"/>
              </a:lnSpc>
            </a:pPr>
            <a:r>
              <a:rPr lang="nl-NL" sz="2200" dirty="0" smtClean="0">
                <a:solidFill>
                  <a:schemeClr val="accent3">
                    <a:lumMod val="25000"/>
                  </a:schemeClr>
                </a:solidFill>
              </a:rPr>
              <a:t>?- X is 10//4. </a:t>
            </a:r>
          </a:p>
          <a:p>
            <a:pPr algn="l" rtl="0">
              <a:lnSpc>
                <a:spcPct val="150000"/>
              </a:lnSpc>
              <a:buNone/>
            </a:pPr>
            <a:r>
              <a:rPr lang="nl-NL" sz="2200" dirty="0" smtClean="0"/>
              <a:t>     X= 2.</a:t>
            </a:r>
          </a:p>
          <a:p>
            <a:pPr algn="l" rtl="0">
              <a:lnSpc>
                <a:spcPct val="150000"/>
              </a:lnSpc>
            </a:pPr>
            <a:r>
              <a:rPr lang="en-US" sz="2200" dirty="0" smtClean="0">
                <a:solidFill>
                  <a:schemeClr val="accent3">
                    <a:lumMod val="25000"/>
                  </a:schemeClr>
                </a:solidFill>
              </a:rPr>
              <a:t>?- X is 10,Y is -X-2.</a:t>
            </a:r>
          </a:p>
          <a:p>
            <a:pPr algn="l" rtl="0">
              <a:lnSpc>
                <a:spcPct val="150000"/>
              </a:lnSpc>
              <a:buNone/>
            </a:pPr>
            <a:r>
              <a:rPr lang="en-US" sz="2200" dirty="0" smtClean="0"/>
              <a:t>    X = 10,Y= -12.</a:t>
            </a:r>
          </a:p>
          <a:p>
            <a:pPr algn="l" rtl="0">
              <a:lnSpc>
                <a:spcPct val="150000"/>
              </a:lnSpc>
            </a:pPr>
            <a:r>
              <a:rPr lang="en-US" sz="2200" dirty="0" smtClean="0">
                <a:solidFill>
                  <a:schemeClr val="accent3">
                    <a:lumMod val="25000"/>
                  </a:schemeClr>
                </a:solidFill>
              </a:rPr>
              <a:t>?- X is 30,Y is 5,Z is X+Y+X*Y. </a:t>
            </a:r>
          </a:p>
          <a:p>
            <a:pPr algn="l" rtl="0">
              <a:lnSpc>
                <a:spcPct val="150000"/>
              </a:lnSpc>
              <a:buNone/>
            </a:pPr>
            <a:r>
              <a:rPr lang="en-US" sz="2200" dirty="0" smtClean="0">
                <a:solidFill>
                  <a:schemeClr val="bg2"/>
                </a:solidFill>
              </a:rPr>
              <a:t>    X = 30,Y = 5,Z = 185.</a:t>
            </a:r>
            <a:endParaRPr lang="en-US" sz="2200" dirty="0">
              <a:solidFill>
                <a:schemeClr val="bg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6</a:t>
            </a:fld>
            <a:endParaRPr lang="en-US" altLang="ar-SA" smtClean="0"/>
          </a:p>
        </p:txBody>
      </p:sp>
      <p:sp>
        <p:nvSpPr>
          <p:cNvPr id="16387" name="Rectangle 2"/>
          <p:cNvSpPr>
            <a:spLocks noGrp="1" noChangeArrowheads="1"/>
          </p:cNvSpPr>
          <p:nvPr>
            <p:ph type="title"/>
          </p:nvPr>
        </p:nvSpPr>
        <p:spPr>
          <a:xfrm>
            <a:off x="762000" y="609600"/>
            <a:ext cx="7772400" cy="712787"/>
          </a:xfrm>
        </p:spPr>
        <p:txBody>
          <a:bodyPr/>
          <a:lstStyle/>
          <a:p>
            <a:pPr rtl="0" eaLnBrk="1" hangingPunct="1">
              <a:lnSpc>
                <a:spcPct val="90000"/>
              </a:lnSpc>
              <a:defRPr/>
            </a:pPr>
            <a:r>
              <a:rPr lang="en-US" sz="3600" u="sng" dirty="0" smtClean="0">
                <a:solidFill>
                  <a:srgbClr val="C00000"/>
                </a:solidFill>
              </a:rPr>
              <a:t>Arithmetic Operator Examples: (cont)</a:t>
            </a:r>
          </a:p>
        </p:txBody>
      </p:sp>
      <p:sp>
        <p:nvSpPr>
          <p:cNvPr id="16388" name="Rectangle 3"/>
          <p:cNvSpPr>
            <a:spLocks noGrp="1" noChangeArrowheads="1"/>
          </p:cNvSpPr>
          <p:nvPr>
            <p:ph type="body" idx="1"/>
          </p:nvPr>
        </p:nvSpPr>
        <p:spPr>
          <a:xfrm>
            <a:off x="609600" y="1676400"/>
            <a:ext cx="8305800" cy="5029200"/>
          </a:xfrm>
        </p:spPr>
        <p:txBody>
          <a:bodyPr/>
          <a:lstStyle/>
          <a:p>
            <a:pPr algn="l" rtl="0">
              <a:lnSpc>
                <a:spcPct val="150000"/>
              </a:lnSpc>
              <a:buNone/>
            </a:pPr>
            <a:r>
              <a:rPr lang="en-US" sz="2200" u="sng" dirty="0" smtClean="0">
                <a:solidFill>
                  <a:srgbClr val="C00000"/>
                </a:solidFill>
              </a:rPr>
              <a:t> Examples:</a:t>
            </a:r>
            <a:endParaRPr lang="nl-NL" sz="2200" dirty="0" smtClean="0">
              <a:solidFill>
                <a:srgbClr val="C00000"/>
              </a:solidFill>
            </a:endParaRPr>
          </a:p>
          <a:p>
            <a:pPr algn="l" rtl="0">
              <a:lnSpc>
                <a:spcPct val="150000"/>
              </a:lnSpc>
            </a:pPr>
            <a:r>
              <a:rPr lang="nl-NL" sz="2200" dirty="0" smtClean="0">
                <a:solidFill>
                  <a:schemeClr val="accent3">
                    <a:lumMod val="25000"/>
                  </a:schemeClr>
                </a:solidFill>
              </a:rPr>
              <a:t>?- X is 7,X is 6+1.</a:t>
            </a:r>
            <a:r>
              <a:rPr lang="nl-NL" sz="2200" dirty="0" smtClean="0"/>
              <a:t>X=7.</a:t>
            </a:r>
          </a:p>
          <a:p>
            <a:pPr algn="l" rtl="0">
              <a:lnSpc>
                <a:spcPct val="150000"/>
              </a:lnSpc>
            </a:pPr>
            <a:r>
              <a:rPr lang="en-US" sz="2200" dirty="0" smtClean="0">
                <a:solidFill>
                  <a:schemeClr val="accent3">
                    <a:lumMod val="25000"/>
                  </a:schemeClr>
                </a:solidFill>
              </a:rPr>
              <a:t>?- 10 is 7+13-11+9.</a:t>
            </a:r>
            <a:r>
              <a:rPr lang="en-US" sz="2200" dirty="0" smtClean="0"/>
              <a:t> false.</a:t>
            </a:r>
          </a:p>
          <a:p>
            <a:pPr algn="l" rtl="0">
              <a:lnSpc>
                <a:spcPct val="150000"/>
              </a:lnSpc>
            </a:pPr>
            <a:r>
              <a:rPr lang="en-US" sz="2200" dirty="0" smtClean="0">
                <a:solidFill>
                  <a:schemeClr val="accent3">
                    <a:lumMod val="25000"/>
                  </a:schemeClr>
                </a:solidFill>
              </a:rPr>
              <a:t>?- 18 is 7+13-11+9.</a:t>
            </a:r>
            <a:r>
              <a:rPr lang="en-US" sz="2200" dirty="0" smtClean="0"/>
              <a:t> true.</a:t>
            </a:r>
          </a:p>
          <a:p>
            <a:pPr algn="l" rtl="0">
              <a:lnSpc>
                <a:spcPct val="150000"/>
              </a:lnSpc>
            </a:pPr>
            <a:r>
              <a:rPr lang="nl-NL" sz="2200" dirty="0" smtClean="0">
                <a:solidFill>
                  <a:schemeClr val="accent3">
                    <a:lumMod val="25000"/>
                  </a:schemeClr>
                </a:solidFill>
              </a:rPr>
              <a:t>?- X is 10,X is X+1.</a:t>
            </a:r>
            <a:r>
              <a:rPr lang="en-US" sz="2200" dirty="0" smtClean="0"/>
              <a:t> false.</a:t>
            </a:r>
          </a:p>
          <a:p>
            <a:pPr algn="l" rtl="0">
              <a:lnSpc>
                <a:spcPct val="150000"/>
              </a:lnSpc>
            </a:pPr>
            <a:r>
              <a:rPr lang="nl-NL" sz="2200" dirty="0" smtClean="0"/>
              <a:t> </a:t>
            </a:r>
            <a:r>
              <a:rPr lang="nl-NL" sz="2200" dirty="0" smtClean="0">
                <a:solidFill>
                  <a:schemeClr val="accent3">
                    <a:lumMod val="25000"/>
                  </a:schemeClr>
                </a:solidFill>
              </a:rPr>
              <a:t>?- X </a:t>
            </a:r>
            <a:r>
              <a:rPr lang="nl-NL" sz="2200" b="1" dirty="0" smtClean="0">
                <a:solidFill>
                  <a:schemeClr val="accent6"/>
                </a:solidFill>
              </a:rPr>
              <a:t>=</a:t>
            </a:r>
            <a:r>
              <a:rPr lang="nl-NL" sz="2200" dirty="0" smtClean="0">
                <a:solidFill>
                  <a:schemeClr val="accent3">
                    <a:lumMod val="25000"/>
                  </a:schemeClr>
                </a:solidFill>
              </a:rPr>
              <a:t> 1 + 2. </a:t>
            </a:r>
            <a:r>
              <a:rPr lang="nl-NL" sz="2200" dirty="0" smtClean="0"/>
              <a:t>X = 1+2.</a:t>
            </a:r>
          </a:p>
          <a:p>
            <a:pPr algn="l" rtl="0">
              <a:lnSpc>
                <a:spcPct val="150000"/>
              </a:lnSpc>
            </a:pPr>
            <a:r>
              <a:rPr lang="nl-NL" sz="2200" dirty="0" smtClean="0">
                <a:solidFill>
                  <a:schemeClr val="accent3">
                    <a:lumMod val="25000"/>
                  </a:schemeClr>
                </a:solidFill>
              </a:rPr>
              <a:t>?- 1+2 </a:t>
            </a:r>
            <a:r>
              <a:rPr lang="nl-NL" sz="2200" b="1" dirty="0" smtClean="0">
                <a:solidFill>
                  <a:schemeClr val="accent6"/>
                </a:solidFill>
              </a:rPr>
              <a:t>=</a:t>
            </a:r>
            <a:r>
              <a:rPr lang="nl-NL" sz="2200" dirty="0" smtClean="0">
                <a:solidFill>
                  <a:schemeClr val="accent3">
                    <a:lumMod val="25000"/>
                  </a:schemeClr>
                </a:solidFill>
              </a:rPr>
              <a:t> 2+1.</a:t>
            </a:r>
            <a:r>
              <a:rPr lang="nl-NL" sz="2200" dirty="0" smtClean="0"/>
              <a:t>false.</a:t>
            </a:r>
          </a:p>
          <a:p>
            <a:pPr algn="l" rtl="0">
              <a:lnSpc>
                <a:spcPct val="150000"/>
              </a:lnSpc>
            </a:pPr>
            <a:r>
              <a:rPr lang="pt-BR" sz="2200" dirty="0" smtClean="0">
                <a:solidFill>
                  <a:schemeClr val="accent3">
                    <a:lumMod val="25000"/>
                  </a:schemeClr>
                </a:solidFill>
              </a:rPr>
              <a:t>?- 1+A </a:t>
            </a:r>
            <a:r>
              <a:rPr lang="pt-BR" sz="2200" b="1" dirty="0" smtClean="0">
                <a:solidFill>
                  <a:schemeClr val="accent6"/>
                </a:solidFill>
              </a:rPr>
              <a:t>=</a:t>
            </a:r>
            <a:r>
              <a:rPr lang="pt-BR" sz="2200" dirty="0" smtClean="0">
                <a:solidFill>
                  <a:schemeClr val="accent3">
                    <a:lumMod val="25000"/>
                  </a:schemeClr>
                </a:solidFill>
              </a:rPr>
              <a:t> B+2.</a:t>
            </a:r>
            <a:r>
              <a:rPr lang="pt-BR" sz="2200" dirty="0" smtClean="0"/>
              <a:t>A = 2,B = 1.</a:t>
            </a:r>
            <a:endParaRPr lang="nl-NL" sz="2200" dirty="0" smtClean="0"/>
          </a:p>
          <a:p>
            <a:pPr algn="l" rtl="0">
              <a:lnSpc>
                <a:spcPct val="150000"/>
              </a:lnSpc>
            </a:pPr>
            <a:endParaRPr lang="nl-NL" sz="2200"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7</a:t>
            </a:fld>
            <a:endParaRPr lang="en-US" altLang="ar-SA" smtClean="0"/>
          </a:p>
        </p:txBody>
      </p:sp>
      <p:sp>
        <p:nvSpPr>
          <p:cNvPr id="16387" name="Rectangle 2"/>
          <p:cNvSpPr>
            <a:spLocks noGrp="1" noChangeArrowheads="1"/>
          </p:cNvSpPr>
          <p:nvPr>
            <p:ph type="title"/>
          </p:nvPr>
        </p:nvSpPr>
        <p:spPr>
          <a:xfrm>
            <a:off x="762000" y="609600"/>
            <a:ext cx="7772400" cy="712787"/>
          </a:xfrm>
        </p:spPr>
        <p:txBody>
          <a:bodyPr/>
          <a:lstStyle/>
          <a:p>
            <a:pPr rtl="0" eaLnBrk="1" hangingPunct="1">
              <a:lnSpc>
                <a:spcPct val="90000"/>
              </a:lnSpc>
              <a:defRPr/>
            </a:pPr>
            <a:r>
              <a:rPr lang="en-US" sz="3600" u="sng" dirty="0" smtClean="0">
                <a:solidFill>
                  <a:srgbClr val="C00000"/>
                </a:solidFill>
              </a:rPr>
              <a:t>Arithmetic Function Examples: </a:t>
            </a:r>
          </a:p>
        </p:txBody>
      </p:sp>
      <p:sp>
        <p:nvSpPr>
          <p:cNvPr id="16388" name="Rectangle 3"/>
          <p:cNvSpPr>
            <a:spLocks noGrp="1" noChangeArrowheads="1"/>
          </p:cNvSpPr>
          <p:nvPr>
            <p:ph type="body" idx="1"/>
          </p:nvPr>
        </p:nvSpPr>
        <p:spPr>
          <a:xfrm>
            <a:off x="609600" y="1676400"/>
            <a:ext cx="8305800" cy="5029200"/>
          </a:xfrm>
        </p:spPr>
        <p:txBody>
          <a:bodyPr/>
          <a:lstStyle/>
          <a:p>
            <a:pPr algn="l" rtl="0">
              <a:lnSpc>
                <a:spcPct val="150000"/>
              </a:lnSpc>
              <a:buNone/>
            </a:pPr>
            <a:r>
              <a:rPr lang="en-US" sz="2200" u="sng" dirty="0" smtClean="0">
                <a:solidFill>
                  <a:srgbClr val="C00000"/>
                </a:solidFill>
              </a:rPr>
              <a:t> Examples:</a:t>
            </a:r>
            <a:endParaRPr lang="nl-NL" sz="2200" dirty="0" smtClean="0">
              <a:solidFill>
                <a:srgbClr val="C00000"/>
              </a:solidFill>
            </a:endParaRPr>
          </a:p>
          <a:p>
            <a:pPr algn="l" rtl="0">
              <a:lnSpc>
                <a:spcPct val="150000"/>
              </a:lnSpc>
            </a:pPr>
            <a:r>
              <a:rPr lang="nl-NL" sz="2200" dirty="0" smtClean="0">
                <a:solidFill>
                  <a:schemeClr val="accent3">
                    <a:lumMod val="25000"/>
                  </a:schemeClr>
                </a:solidFill>
              </a:rPr>
              <a:t>?- X is sqrt(36).</a:t>
            </a:r>
          </a:p>
          <a:p>
            <a:pPr algn="l" rtl="0">
              <a:lnSpc>
                <a:spcPct val="150000"/>
              </a:lnSpc>
              <a:buNone/>
            </a:pPr>
            <a:r>
              <a:rPr lang="nl-NL" sz="2200" dirty="0" smtClean="0"/>
              <a:t>    X=6.0.</a:t>
            </a:r>
          </a:p>
          <a:p>
            <a:pPr algn="l" rtl="0">
              <a:lnSpc>
                <a:spcPct val="150000"/>
              </a:lnSpc>
            </a:pPr>
            <a:r>
              <a:rPr lang="en-US" sz="2200" dirty="0" smtClean="0">
                <a:solidFill>
                  <a:schemeClr val="accent3">
                    <a:lumMod val="25000"/>
                  </a:schemeClr>
                </a:solidFill>
              </a:rPr>
              <a:t>?- Y is max(4,5) .</a:t>
            </a:r>
          </a:p>
          <a:p>
            <a:pPr algn="l" rtl="0">
              <a:lnSpc>
                <a:spcPct val="150000"/>
              </a:lnSpc>
              <a:buNone/>
            </a:pPr>
            <a:r>
              <a:rPr lang="en-US" sz="2200" dirty="0" smtClean="0"/>
              <a:t>   Y=5.</a:t>
            </a:r>
          </a:p>
          <a:p>
            <a:pPr algn="l" rtl="0">
              <a:lnSpc>
                <a:spcPct val="150000"/>
              </a:lnSpc>
            </a:pPr>
            <a:r>
              <a:rPr lang="en-US" sz="2200" dirty="0" smtClean="0">
                <a:solidFill>
                  <a:schemeClr val="accent3">
                    <a:lumMod val="25000"/>
                  </a:schemeClr>
                </a:solidFill>
              </a:rPr>
              <a:t>?- 9 is max(9,11).</a:t>
            </a:r>
          </a:p>
          <a:p>
            <a:pPr algn="l" rtl="0">
              <a:lnSpc>
                <a:spcPct val="150000"/>
              </a:lnSpc>
              <a:buNone/>
            </a:pPr>
            <a:r>
              <a:rPr lang="en-US" sz="2200" dirty="0" smtClean="0"/>
              <a:t>    false.</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8</a:t>
            </a:fld>
            <a:endParaRPr lang="en-US" altLang="ar-SA" smtClean="0"/>
          </a:p>
        </p:txBody>
      </p:sp>
      <p:sp>
        <p:nvSpPr>
          <p:cNvPr id="16387" name="Rectangle 2"/>
          <p:cNvSpPr>
            <a:spLocks noGrp="1" noChangeArrowheads="1"/>
          </p:cNvSpPr>
          <p:nvPr>
            <p:ph type="title"/>
          </p:nvPr>
        </p:nvSpPr>
        <p:spPr>
          <a:xfrm>
            <a:off x="685800" y="609600"/>
            <a:ext cx="8229600" cy="712787"/>
          </a:xfrm>
        </p:spPr>
        <p:txBody>
          <a:bodyPr/>
          <a:lstStyle/>
          <a:p>
            <a:pPr rtl="0" eaLnBrk="1" hangingPunct="1">
              <a:lnSpc>
                <a:spcPct val="90000"/>
              </a:lnSpc>
              <a:defRPr/>
            </a:pPr>
            <a:r>
              <a:rPr lang="en-US" sz="3200" u="sng" dirty="0" smtClean="0">
                <a:solidFill>
                  <a:srgbClr val="C00000"/>
                </a:solidFill>
              </a:rPr>
              <a:t>Operator Precedence in Arithmetic Expressions:</a:t>
            </a:r>
          </a:p>
        </p:txBody>
      </p:sp>
      <p:sp>
        <p:nvSpPr>
          <p:cNvPr id="16388" name="Rectangle 3"/>
          <p:cNvSpPr>
            <a:spLocks noGrp="1" noChangeArrowheads="1"/>
          </p:cNvSpPr>
          <p:nvPr>
            <p:ph type="body" idx="1"/>
          </p:nvPr>
        </p:nvSpPr>
        <p:spPr>
          <a:xfrm>
            <a:off x="609600" y="1676400"/>
            <a:ext cx="8534400" cy="5029200"/>
          </a:xfrm>
        </p:spPr>
        <p:txBody>
          <a:bodyPr/>
          <a:lstStyle/>
          <a:p>
            <a:pPr algn="l" rtl="0">
              <a:lnSpc>
                <a:spcPct val="150000"/>
              </a:lnSpc>
            </a:pPr>
            <a:r>
              <a:rPr lang="en-US" sz="2400" dirty="0" smtClean="0"/>
              <a:t>Operators with relatively high precedence such as * and / are applied before those with lower precedence such as + and -.</a:t>
            </a:r>
          </a:p>
          <a:p>
            <a:pPr algn="l" rtl="0">
              <a:lnSpc>
                <a:spcPct val="150000"/>
              </a:lnSpc>
            </a:pPr>
            <a:r>
              <a:rPr lang="en-US" sz="2400" dirty="0" smtClean="0"/>
              <a:t>Operators with the same precedence (e.g. + and -, * and /) are applied from left to right.</a:t>
            </a:r>
          </a:p>
          <a:p>
            <a:pPr algn="l" rtl="0">
              <a:lnSpc>
                <a:spcPct val="150000"/>
              </a:lnSpc>
            </a:pPr>
            <a:r>
              <a:rPr lang="en-US" sz="2400" dirty="0" smtClean="0"/>
              <a:t>Bracketed expressions () are always evaluated first.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رقم الشريحة 5"/>
          <p:cNvSpPr>
            <a:spLocks noGrp="1"/>
          </p:cNvSpPr>
          <p:nvPr>
            <p:ph type="sldNum" sz="quarter" idx="12"/>
          </p:nvPr>
        </p:nvSpPr>
        <p:spPr>
          <a:noFill/>
          <a:ln>
            <a:miter lim="800000"/>
            <a:headEnd/>
            <a:tailEnd/>
          </a:ln>
        </p:spPr>
        <p:txBody>
          <a:bodyPr/>
          <a:lstStyle/>
          <a:p>
            <a:fld id="{D0B84DF6-49C1-4145-A280-8F52C8FC87C9}" type="slidenum">
              <a:rPr lang="ar-SA" altLang="ar-SA" smtClean="0"/>
              <a:pPr/>
              <a:t>9</a:t>
            </a:fld>
            <a:endParaRPr lang="en-US" altLang="ar-SA" smtClean="0"/>
          </a:p>
        </p:txBody>
      </p:sp>
      <p:sp>
        <p:nvSpPr>
          <p:cNvPr id="16387" name="Rectangle 2"/>
          <p:cNvSpPr>
            <a:spLocks noGrp="1" noChangeArrowheads="1"/>
          </p:cNvSpPr>
          <p:nvPr>
            <p:ph type="title"/>
          </p:nvPr>
        </p:nvSpPr>
        <p:spPr>
          <a:xfrm>
            <a:off x="609600" y="609600"/>
            <a:ext cx="8229600" cy="712787"/>
          </a:xfrm>
        </p:spPr>
        <p:txBody>
          <a:bodyPr/>
          <a:lstStyle/>
          <a:p>
            <a:pPr rtl="0" eaLnBrk="1" hangingPunct="1">
              <a:lnSpc>
                <a:spcPct val="90000"/>
              </a:lnSpc>
              <a:defRPr/>
            </a:pPr>
            <a:r>
              <a:rPr lang="en-US" sz="3600" u="sng" dirty="0" smtClean="0">
                <a:solidFill>
                  <a:srgbClr val="C00000"/>
                </a:solidFill>
              </a:rPr>
              <a:t>Relational Operators:</a:t>
            </a:r>
          </a:p>
        </p:txBody>
      </p:sp>
      <p:sp>
        <p:nvSpPr>
          <p:cNvPr id="16388" name="Rectangle 3"/>
          <p:cNvSpPr>
            <a:spLocks noGrp="1" noChangeArrowheads="1"/>
          </p:cNvSpPr>
          <p:nvPr>
            <p:ph type="body" idx="1"/>
          </p:nvPr>
        </p:nvSpPr>
        <p:spPr>
          <a:xfrm>
            <a:off x="609600" y="1676400"/>
            <a:ext cx="8534400" cy="5029200"/>
          </a:xfrm>
        </p:spPr>
        <p:txBody>
          <a:bodyPr/>
          <a:lstStyle/>
          <a:p>
            <a:pPr algn="l" rtl="0">
              <a:lnSpc>
                <a:spcPct val="150000"/>
              </a:lnSpc>
            </a:pPr>
            <a:r>
              <a:rPr lang="en-US" sz="2400" dirty="0" smtClean="0"/>
              <a:t>The operators </a:t>
            </a:r>
            <a:r>
              <a:rPr lang="en-US" sz="2400" dirty="0" smtClean="0">
                <a:solidFill>
                  <a:srgbClr val="C00000"/>
                </a:solidFill>
              </a:rPr>
              <a:t>=:=,=\=,&lt;,=&lt;,&gt;,&gt;=</a:t>
            </a:r>
            <a:r>
              <a:rPr lang="en-US" sz="2400" dirty="0" smtClean="0"/>
              <a:t> are a special type known as </a:t>
            </a:r>
            <a:r>
              <a:rPr lang="en-US" sz="2400" b="1" dirty="0" smtClean="0"/>
              <a:t>relational operators.</a:t>
            </a:r>
          </a:p>
          <a:p>
            <a:pPr algn="l" rtl="0">
              <a:lnSpc>
                <a:spcPct val="150000"/>
              </a:lnSpc>
            </a:pPr>
            <a:r>
              <a:rPr lang="en-US" sz="2400" dirty="0" smtClean="0"/>
              <a:t>They are used to compare the value of two arithmetic expressions.</a:t>
            </a:r>
          </a:p>
          <a:p>
            <a:pPr algn="l" rtl="0">
              <a:lnSpc>
                <a:spcPct val="150000"/>
              </a:lnSpc>
            </a:pPr>
            <a:r>
              <a:rPr lang="en-US" sz="2400" dirty="0" smtClean="0"/>
              <a:t>The goal succeeds if the value of the first expression is equal to, not equal to, greater than, greater than or equal to, less than or less than or equal to the value of the second expression, respectively.</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ar-SA"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ar-SA"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yers">
  <a:themeElements>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1_Layers">
      <a:majorFont>
        <a:latin typeface="Times New Roman"/>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ar-SA"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ar-SA"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1_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1_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1_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1_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1_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1_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1_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1_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1_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نسق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10.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11.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12.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13.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2.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3.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4.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5.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6.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7.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8.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ppt/theme/themeOverride9.xml><?xml version="1.0" encoding="utf-8"?>
<a:themeOverride xmlns:a="http://schemas.openxmlformats.org/drawingml/2006/main">
  <a:clrScheme name="1_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6A350905C3B18479D4D891AD21120F0" ma:contentTypeVersion="1" ma:contentTypeDescription="Create a new document." ma:contentTypeScope="" ma:versionID="b678ce0c1e7dce95432e15fbb4a8d3d7">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CCC0096-4C94-4527-8D28-04483B7AEA75}">
  <ds:schemaRefs>
    <ds:schemaRef ds:uri="http://schemas.microsoft.com/sharepoint/v3/contenttype/forms"/>
  </ds:schemaRefs>
</ds:datastoreItem>
</file>

<file path=customXml/itemProps2.xml><?xml version="1.0" encoding="utf-8"?>
<ds:datastoreItem xmlns:ds="http://schemas.openxmlformats.org/officeDocument/2006/customXml" ds:itemID="{B9F3EBDE-3EBB-4DCB-8D92-A117C2EF76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B85BEC-FCCB-4585-BFCE-091B030423B6}">
  <ds:schemaRefs>
    <ds:schemaRef ds:uri="http://schemas.microsoft.com/office/2006/metadata/propertie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7332</TotalTime>
  <Words>676</Words>
  <Application>Microsoft Office PowerPoint</Application>
  <PresentationFormat>On-screen Show (4:3)</PresentationFormat>
  <Paragraphs>111</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Layers</vt:lpstr>
      <vt:lpstr>1_Layers</vt:lpstr>
      <vt:lpstr>Artificial Intelligence  CS370D</vt:lpstr>
      <vt:lpstr>Outline:</vt:lpstr>
      <vt:lpstr>Arithmetic in Prolog:</vt:lpstr>
      <vt:lpstr>Arithmetic Operators and Functions:</vt:lpstr>
      <vt:lpstr>Arithmetic Operator Examples:</vt:lpstr>
      <vt:lpstr>Arithmetic Operator Examples: (cont)</vt:lpstr>
      <vt:lpstr>Arithmetic Function Examples: </vt:lpstr>
      <vt:lpstr>Operator Precedence in Arithmetic Expressions:</vt:lpstr>
      <vt:lpstr>Relational Operators:</vt:lpstr>
      <vt:lpstr>Relational Operator Examples:</vt:lpstr>
      <vt:lpstr>Equality Operators:</vt:lpstr>
      <vt:lpstr>Arithmetic Expression Equality:</vt:lpstr>
      <vt:lpstr>Arithmetic Expression Inequality:</vt:lpstr>
      <vt:lpstr>Terms Identical:</vt:lpstr>
    </vt:vector>
  </TitlesOfParts>
  <Company>KSU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PROLOG</dc:title>
  <dc:creator>Batouche</dc:creator>
  <cp:lastModifiedBy>Nourah Alsuqayh</cp:lastModifiedBy>
  <cp:revision>218</cp:revision>
  <dcterms:created xsi:type="dcterms:W3CDTF">2007-03-06T16:30:25Z</dcterms:created>
  <dcterms:modified xsi:type="dcterms:W3CDTF">2015-10-18T12:08:59Z</dcterms:modified>
</cp:coreProperties>
</file>